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333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6"/>
    <p:restoredTop sz="85154"/>
  </p:normalViewPr>
  <p:slideViewPr>
    <p:cSldViewPr snapToGrid="0" snapToObjects="1">
      <p:cViewPr varScale="1">
        <p:scale>
          <a:sx n="121" d="100"/>
          <a:sy n="121" d="100"/>
        </p:scale>
        <p:origin x="184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1B5465-A47F-3E43-9A15-894A3AE76F7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59209D7F-4700-674F-ACC5-CC395F92E5B9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805BA854-5FB1-1A41-B309-BD7A4A74066E}" type="parTrans" cxnId="{21411B32-74B4-4E42-AC75-218723F52496}">
      <dgm:prSet/>
      <dgm:spPr/>
      <dgm:t>
        <a:bodyPr/>
        <a:lstStyle/>
        <a:p>
          <a:endParaRPr lang="en-US"/>
        </a:p>
      </dgm:t>
    </dgm:pt>
    <dgm:pt modelId="{8B21AABE-9AB7-1045-A75F-CAC7C7B0F43B}" type="sibTrans" cxnId="{21411B32-74B4-4E42-AC75-218723F52496}">
      <dgm:prSet/>
      <dgm:spPr/>
      <dgm:t>
        <a:bodyPr/>
        <a:lstStyle/>
        <a:p>
          <a:endParaRPr lang="en-US"/>
        </a:p>
      </dgm:t>
    </dgm:pt>
    <dgm:pt modelId="{EF5EB16E-7500-E047-BC70-6355C59763AC}">
      <dgm:prSet phldrT="[Text]"/>
      <dgm:spPr/>
      <dgm:t>
        <a:bodyPr/>
        <a:lstStyle/>
        <a:p>
          <a:r>
            <a:rPr lang="en-US" dirty="0"/>
            <a:t>Define URL</a:t>
          </a:r>
        </a:p>
      </dgm:t>
    </dgm:pt>
    <dgm:pt modelId="{051F85B7-2204-D146-9898-EA8470210C8F}" type="parTrans" cxnId="{BAC2B346-4F37-7342-A319-E55EED327BAC}">
      <dgm:prSet/>
      <dgm:spPr/>
      <dgm:t>
        <a:bodyPr/>
        <a:lstStyle/>
        <a:p>
          <a:endParaRPr lang="en-US"/>
        </a:p>
      </dgm:t>
    </dgm:pt>
    <dgm:pt modelId="{CB0BAA63-C64E-9B48-91D0-7415B2B7CF52}" type="sibTrans" cxnId="{BAC2B346-4F37-7342-A319-E55EED327BAC}">
      <dgm:prSet/>
      <dgm:spPr/>
      <dgm:t>
        <a:bodyPr/>
        <a:lstStyle/>
        <a:p>
          <a:endParaRPr lang="en-US"/>
        </a:p>
      </dgm:t>
    </dgm:pt>
    <dgm:pt modelId="{020FA842-ECCA-5042-90F5-2608E735BED2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DataFrame</a:t>
          </a:r>
          <a:endParaRPr lang="en-US" dirty="0"/>
        </a:p>
      </dgm:t>
    </dgm:pt>
    <dgm:pt modelId="{7A2C9042-8CC4-1C40-9B98-D57C6957EF68}" type="parTrans" cxnId="{DF281AE0-D974-1F41-BC8E-E24F56409663}">
      <dgm:prSet/>
      <dgm:spPr/>
      <dgm:t>
        <a:bodyPr/>
        <a:lstStyle/>
        <a:p>
          <a:endParaRPr lang="en-US"/>
        </a:p>
      </dgm:t>
    </dgm:pt>
    <dgm:pt modelId="{5574F4A7-529C-E241-B3D9-D86CDAB144FA}" type="sibTrans" cxnId="{DF281AE0-D974-1F41-BC8E-E24F56409663}">
      <dgm:prSet/>
      <dgm:spPr/>
      <dgm:t>
        <a:bodyPr/>
        <a:lstStyle/>
        <a:p>
          <a:endParaRPr lang="en-US"/>
        </a:p>
      </dgm:t>
    </dgm:pt>
    <dgm:pt modelId="{8948C926-FDE9-BC4D-BB53-714A87663493}">
      <dgm:prSet phldrT="[Text]"/>
      <dgm:spPr/>
      <dgm:t>
        <a:bodyPr/>
        <a:lstStyle/>
        <a:p>
          <a:r>
            <a:rPr lang="en-US" dirty="0"/>
            <a:t>Parse text content</a:t>
          </a:r>
        </a:p>
      </dgm:t>
    </dgm:pt>
    <dgm:pt modelId="{FCF91E4E-A121-1744-8595-0EEABF1B7697}" type="parTrans" cxnId="{3C669BC2-FD17-A144-9560-B23BF35373EE}">
      <dgm:prSet/>
      <dgm:spPr/>
      <dgm:t>
        <a:bodyPr/>
        <a:lstStyle/>
        <a:p>
          <a:endParaRPr lang="en-US"/>
        </a:p>
      </dgm:t>
    </dgm:pt>
    <dgm:pt modelId="{268DF690-D7FC-5A4C-BAFF-21E814CC3D3F}" type="sibTrans" cxnId="{3C669BC2-FD17-A144-9560-B23BF35373EE}">
      <dgm:prSet/>
      <dgm:spPr/>
      <dgm:t>
        <a:bodyPr/>
        <a:lstStyle/>
        <a:p>
          <a:endParaRPr lang="en-US"/>
        </a:p>
      </dgm:t>
    </dgm:pt>
    <dgm:pt modelId="{13CE362A-EE18-CB45-9C38-7FDFAAE6654C}">
      <dgm:prSet phldrT="[Text]"/>
      <dgm:spPr/>
      <dgm:t>
        <a:bodyPr/>
        <a:lstStyle/>
        <a:p>
          <a:r>
            <a:rPr lang="en-US" dirty="0"/>
            <a:t>Deal with missing values</a:t>
          </a:r>
        </a:p>
      </dgm:t>
    </dgm:pt>
    <dgm:pt modelId="{D0C37890-8D96-DA42-BFF7-6FB71ED1C8F4}" type="parTrans" cxnId="{385099A4-A0AC-0F40-BF87-05ECA0E46A58}">
      <dgm:prSet/>
      <dgm:spPr/>
      <dgm:t>
        <a:bodyPr/>
        <a:lstStyle/>
        <a:p>
          <a:endParaRPr lang="en-US"/>
        </a:p>
      </dgm:t>
    </dgm:pt>
    <dgm:pt modelId="{D1C04DB1-85DF-9542-BC7D-05B0E90E99EB}" type="sibTrans" cxnId="{385099A4-A0AC-0F40-BF87-05ECA0E46A58}">
      <dgm:prSet/>
      <dgm:spPr/>
      <dgm:t>
        <a:bodyPr/>
        <a:lstStyle/>
        <a:p>
          <a:endParaRPr lang="en-US"/>
        </a:p>
      </dgm:t>
    </dgm:pt>
    <dgm:pt modelId="{98719E9D-7EE5-BA4D-A8A2-340A7D749F10}" type="pres">
      <dgm:prSet presAssocID="{081B5465-A47F-3E43-9A15-894A3AE76F77}" presName="Name0" presStyleCnt="0">
        <dgm:presLayoutVars>
          <dgm:dir/>
          <dgm:resizeHandles val="exact"/>
        </dgm:presLayoutVars>
      </dgm:prSet>
      <dgm:spPr/>
    </dgm:pt>
    <dgm:pt modelId="{DB6FEC01-FDD2-6847-9311-0C7F937A2E45}" type="pres">
      <dgm:prSet presAssocID="{EF5EB16E-7500-E047-BC70-6355C59763AC}" presName="node" presStyleLbl="node1" presStyleIdx="0" presStyleCnt="5">
        <dgm:presLayoutVars>
          <dgm:bulletEnabled val="1"/>
        </dgm:presLayoutVars>
      </dgm:prSet>
      <dgm:spPr/>
    </dgm:pt>
    <dgm:pt modelId="{6DE2231D-7337-6643-8DD5-5D85E8DED22A}" type="pres">
      <dgm:prSet presAssocID="{CB0BAA63-C64E-9B48-91D0-7415B2B7CF52}" presName="sibTrans" presStyleLbl="sibTrans2D1" presStyleIdx="0" presStyleCnt="4"/>
      <dgm:spPr/>
    </dgm:pt>
    <dgm:pt modelId="{6146228F-BDC2-EF4F-8ECC-827B52A719EB}" type="pres">
      <dgm:prSet presAssocID="{CB0BAA63-C64E-9B48-91D0-7415B2B7CF52}" presName="connectorText" presStyleLbl="sibTrans2D1" presStyleIdx="0" presStyleCnt="4"/>
      <dgm:spPr/>
    </dgm:pt>
    <dgm:pt modelId="{93E8EE45-DB60-B949-A281-0260F0F1C734}" type="pres">
      <dgm:prSet presAssocID="{59209D7F-4700-674F-ACC5-CC395F92E5B9}" presName="node" presStyleLbl="node1" presStyleIdx="1" presStyleCnt="5">
        <dgm:presLayoutVars>
          <dgm:bulletEnabled val="1"/>
        </dgm:presLayoutVars>
      </dgm:prSet>
      <dgm:spPr/>
    </dgm:pt>
    <dgm:pt modelId="{5311E1D6-2C90-F244-8132-6F11C047CE9B}" type="pres">
      <dgm:prSet presAssocID="{8B21AABE-9AB7-1045-A75F-CAC7C7B0F43B}" presName="sibTrans" presStyleLbl="sibTrans2D1" presStyleIdx="1" presStyleCnt="4"/>
      <dgm:spPr/>
    </dgm:pt>
    <dgm:pt modelId="{858EB2E9-CFDA-F24F-8435-B12EA5FBA347}" type="pres">
      <dgm:prSet presAssocID="{8B21AABE-9AB7-1045-A75F-CAC7C7B0F43B}" presName="connectorText" presStyleLbl="sibTrans2D1" presStyleIdx="1" presStyleCnt="4"/>
      <dgm:spPr/>
    </dgm:pt>
    <dgm:pt modelId="{359CDFFD-1F12-EE4B-AA7D-AEAA69AB5905}" type="pres">
      <dgm:prSet presAssocID="{020FA842-ECCA-5042-90F5-2608E735BED2}" presName="node" presStyleLbl="node1" presStyleIdx="2" presStyleCnt="5">
        <dgm:presLayoutVars>
          <dgm:bulletEnabled val="1"/>
        </dgm:presLayoutVars>
      </dgm:prSet>
      <dgm:spPr/>
    </dgm:pt>
    <dgm:pt modelId="{722C7794-90FC-9747-BD2C-5763D0B9B0A6}" type="pres">
      <dgm:prSet presAssocID="{5574F4A7-529C-E241-B3D9-D86CDAB144FA}" presName="sibTrans" presStyleLbl="sibTrans2D1" presStyleIdx="2" presStyleCnt="4"/>
      <dgm:spPr/>
    </dgm:pt>
    <dgm:pt modelId="{E6FF80FC-DB0C-D946-BA1D-2559BF52FFB5}" type="pres">
      <dgm:prSet presAssocID="{5574F4A7-529C-E241-B3D9-D86CDAB144FA}" presName="connectorText" presStyleLbl="sibTrans2D1" presStyleIdx="2" presStyleCnt="4"/>
      <dgm:spPr/>
    </dgm:pt>
    <dgm:pt modelId="{3A3C5049-FB69-3140-B665-9A6109240A5E}" type="pres">
      <dgm:prSet presAssocID="{8948C926-FDE9-BC4D-BB53-714A87663493}" presName="node" presStyleLbl="node1" presStyleIdx="3" presStyleCnt="5">
        <dgm:presLayoutVars>
          <dgm:bulletEnabled val="1"/>
        </dgm:presLayoutVars>
      </dgm:prSet>
      <dgm:spPr/>
    </dgm:pt>
    <dgm:pt modelId="{56C90E3A-4ADF-984F-8345-4FBC7602D0B3}" type="pres">
      <dgm:prSet presAssocID="{268DF690-D7FC-5A4C-BAFF-21E814CC3D3F}" presName="sibTrans" presStyleLbl="sibTrans2D1" presStyleIdx="3" presStyleCnt="4"/>
      <dgm:spPr/>
    </dgm:pt>
    <dgm:pt modelId="{34711F66-B5A0-3E4D-87EF-3EDEE5D3BB42}" type="pres">
      <dgm:prSet presAssocID="{268DF690-D7FC-5A4C-BAFF-21E814CC3D3F}" presName="connectorText" presStyleLbl="sibTrans2D1" presStyleIdx="3" presStyleCnt="4"/>
      <dgm:spPr/>
    </dgm:pt>
    <dgm:pt modelId="{C0374F72-ECCF-7647-AB51-F61F883683B3}" type="pres">
      <dgm:prSet presAssocID="{13CE362A-EE18-CB45-9C38-7FDFAAE6654C}" presName="node" presStyleLbl="node1" presStyleIdx="4" presStyleCnt="5">
        <dgm:presLayoutVars>
          <dgm:bulletEnabled val="1"/>
        </dgm:presLayoutVars>
      </dgm:prSet>
      <dgm:spPr/>
    </dgm:pt>
  </dgm:ptLst>
  <dgm:cxnLst>
    <dgm:cxn modelId="{BDA95305-A2CC-504B-A9B0-19E85702C4F1}" type="presOf" srcId="{268DF690-D7FC-5A4C-BAFF-21E814CC3D3F}" destId="{56C90E3A-4ADF-984F-8345-4FBC7602D0B3}" srcOrd="0" destOrd="0" presId="urn:microsoft.com/office/officeart/2005/8/layout/process1"/>
    <dgm:cxn modelId="{0BE2210C-6E7A-4F4B-80C8-52F4E236E0E3}" type="presOf" srcId="{59209D7F-4700-674F-ACC5-CC395F92E5B9}" destId="{93E8EE45-DB60-B949-A281-0260F0F1C734}" srcOrd="0" destOrd="0" presId="urn:microsoft.com/office/officeart/2005/8/layout/process1"/>
    <dgm:cxn modelId="{E7C1F40D-6DEF-C84B-AD59-7AA44E3BF147}" type="presOf" srcId="{13CE362A-EE18-CB45-9C38-7FDFAAE6654C}" destId="{C0374F72-ECCF-7647-AB51-F61F883683B3}" srcOrd="0" destOrd="0" presId="urn:microsoft.com/office/officeart/2005/8/layout/process1"/>
    <dgm:cxn modelId="{09A78817-FB2F-F148-AB5E-F86A5EBA4851}" type="presOf" srcId="{268DF690-D7FC-5A4C-BAFF-21E814CC3D3F}" destId="{34711F66-B5A0-3E4D-87EF-3EDEE5D3BB42}" srcOrd="1" destOrd="0" presId="urn:microsoft.com/office/officeart/2005/8/layout/process1"/>
    <dgm:cxn modelId="{21411B32-74B4-4E42-AC75-218723F52496}" srcId="{081B5465-A47F-3E43-9A15-894A3AE76F77}" destId="{59209D7F-4700-674F-ACC5-CC395F92E5B9}" srcOrd="1" destOrd="0" parTransId="{805BA854-5FB1-1A41-B309-BD7A4A74066E}" sibTransId="{8B21AABE-9AB7-1045-A75F-CAC7C7B0F43B}"/>
    <dgm:cxn modelId="{ECDA053A-5412-5442-9C7D-E26D4439F9A1}" type="presOf" srcId="{8B21AABE-9AB7-1045-A75F-CAC7C7B0F43B}" destId="{5311E1D6-2C90-F244-8132-6F11C047CE9B}" srcOrd="0" destOrd="0" presId="urn:microsoft.com/office/officeart/2005/8/layout/process1"/>
    <dgm:cxn modelId="{CB31FB3A-4EF7-FE45-899B-75D57D4EA348}" type="presOf" srcId="{CB0BAA63-C64E-9B48-91D0-7415B2B7CF52}" destId="{6DE2231D-7337-6643-8DD5-5D85E8DED22A}" srcOrd="0" destOrd="0" presId="urn:microsoft.com/office/officeart/2005/8/layout/process1"/>
    <dgm:cxn modelId="{BAC2B346-4F37-7342-A319-E55EED327BAC}" srcId="{081B5465-A47F-3E43-9A15-894A3AE76F77}" destId="{EF5EB16E-7500-E047-BC70-6355C59763AC}" srcOrd="0" destOrd="0" parTransId="{051F85B7-2204-D146-9898-EA8470210C8F}" sibTransId="{CB0BAA63-C64E-9B48-91D0-7415B2B7CF52}"/>
    <dgm:cxn modelId="{E316D951-997D-4F4E-ADB2-175D6C8C74FE}" type="presOf" srcId="{EF5EB16E-7500-E047-BC70-6355C59763AC}" destId="{DB6FEC01-FDD2-6847-9311-0C7F937A2E45}" srcOrd="0" destOrd="0" presId="urn:microsoft.com/office/officeart/2005/8/layout/process1"/>
    <dgm:cxn modelId="{71C0F07E-4C93-2940-B9B4-C109638AA059}" type="presOf" srcId="{020FA842-ECCA-5042-90F5-2608E735BED2}" destId="{359CDFFD-1F12-EE4B-AA7D-AEAA69AB5905}" srcOrd="0" destOrd="0" presId="urn:microsoft.com/office/officeart/2005/8/layout/process1"/>
    <dgm:cxn modelId="{71DC2580-12C8-C348-9A13-C0A916BD6F40}" type="presOf" srcId="{081B5465-A47F-3E43-9A15-894A3AE76F77}" destId="{98719E9D-7EE5-BA4D-A8A2-340A7D749F10}" srcOrd="0" destOrd="0" presId="urn:microsoft.com/office/officeart/2005/8/layout/process1"/>
    <dgm:cxn modelId="{385099A4-A0AC-0F40-BF87-05ECA0E46A58}" srcId="{081B5465-A47F-3E43-9A15-894A3AE76F77}" destId="{13CE362A-EE18-CB45-9C38-7FDFAAE6654C}" srcOrd="4" destOrd="0" parTransId="{D0C37890-8D96-DA42-BFF7-6FB71ED1C8F4}" sibTransId="{D1C04DB1-85DF-9542-BC7D-05B0E90E99EB}"/>
    <dgm:cxn modelId="{3C669BC2-FD17-A144-9560-B23BF35373EE}" srcId="{081B5465-A47F-3E43-9A15-894A3AE76F77}" destId="{8948C926-FDE9-BC4D-BB53-714A87663493}" srcOrd="3" destOrd="0" parTransId="{FCF91E4E-A121-1744-8595-0EEABF1B7697}" sibTransId="{268DF690-D7FC-5A4C-BAFF-21E814CC3D3F}"/>
    <dgm:cxn modelId="{1D2EA1C5-6434-464D-A8D2-16E97D7D6BFE}" type="presOf" srcId="{8B21AABE-9AB7-1045-A75F-CAC7C7B0F43B}" destId="{858EB2E9-CFDA-F24F-8435-B12EA5FBA347}" srcOrd="1" destOrd="0" presId="urn:microsoft.com/office/officeart/2005/8/layout/process1"/>
    <dgm:cxn modelId="{FBF692C6-245E-8E4C-A2FB-C149D95A5330}" type="presOf" srcId="{5574F4A7-529C-E241-B3D9-D86CDAB144FA}" destId="{722C7794-90FC-9747-BD2C-5763D0B9B0A6}" srcOrd="0" destOrd="0" presId="urn:microsoft.com/office/officeart/2005/8/layout/process1"/>
    <dgm:cxn modelId="{5833B3CA-500C-8742-B3B1-32C8C634C544}" type="presOf" srcId="{8948C926-FDE9-BC4D-BB53-714A87663493}" destId="{3A3C5049-FB69-3140-B665-9A6109240A5E}" srcOrd="0" destOrd="0" presId="urn:microsoft.com/office/officeart/2005/8/layout/process1"/>
    <dgm:cxn modelId="{26773FD8-F062-AE42-8E50-8AC24E2FAEC6}" type="presOf" srcId="{5574F4A7-529C-E241-B3D9-D86CDAB144FA}" destId="{E6FF80FC-DB0C-D946-BA1D-2559BF52FFB5}" srcOrd="1" destOrd="0" presId="urn:microsoft.com/office/officeart/2005/8/layout/process1"/>
    <dgm:cxn modelId="{E34627DD-E1C8-744D-B52D-8E4611F172AA}" type="presOf" srcId="{CB0BAA63-C64E-9B48-91D0-7415B2B7CF52}" destId="{6146228F-BDC2-EF4F-8ECC-827B52A719EB}" srcOrd="1" destOrd="0" presId="urn:microsoft.com/office/officeart/2005/8/layout/process1"/>
    <dgm:cxn modelId="{DF281AE0-D974-1F41-BC8E-E24F56409663}" srcId="{081B5465-A47F-3E43-9A15-894A3AE76F77}" destId="{020FA842-ECCA-5042-90F5-2608E735BED2}" srcOrd="2" destOrd="0" parTransId="{7A2C9042-8CC4-1C40-9B98-D57C6957EF68}" sibTransId="{5574F4A7-529C-E241-B3D9-D86CDAB144FA}"/>
    <dgm:cxn modelId="{DF5A207E-17A0-FF44-A180-794667208E1F}" type="presParOf" srcId="{98719E9D-7EE5-BA4D-A8A2-340A7D749F10}" destId="{DB6FEC01-FDD2-6847-9311-0C7F937A2E45}" srcOrd="0" destOrd="0" presId="urn:microsoft.com/office/officeart/2005/8/layout/process1"/>
    <dgm:cxn modelId="{D130531B-858F-FA45-8A38-3D5F0C68A05F}" type="presParOf" srcId="{98719E9D-7EE5-BA4D-A8A2-340A7D749F10}" destId="{6DE2231D-7337-6643-8DD5-5D85E8DED22A}" srcOrd="1" destOrd="0" presId="urn:microsoft.com/office/officeart/2005/8/layout/process1"/>
    <dgm:cxn modelId="{1548ED6B-2296-2C46-8F41-71437CCD49F7}" type="presParOf" srcId="{6DE2231D-7337-6643-8DD5-5D85E8DED22A}" destId="{6146228F-BDC2-EF4F-8ECC-827B52A719EB}" srcOrd="0" destOrd="0" presId="urn:microsoft.com/office/officeart/2005/8/layout/process1"/>
    <dgm:cxn modelId="{89E8CE97-D876-1147-A57B-DF3DD952B1AE}" type="presParOf" srcId="{98719E9D-7EE5-BA4D-A8A2-340A7D749F10}" destId="{93E8EE45-DB60-B949-A281-0260F0F1C734}" srcOrd="2" destOrd="0" presId="urn:microsoft.com/office/officeart/2005/8/layout/process1"/>
    <dgm:cxn modelId="{BAA45EB1-E3C7-CF43-B994-A7DDB00E1B6B}" type="presParOf" srcId="{98719E9D-7EE5-BA4D-A8A2-340A7D749F10}" destId="{5311E1D6-2C90-F244-8132-6F11C047CE9B}" srcOrd="3" destOrd="0" presId="urn:microsoft.com/office/officeart/2005/8/layout/process1"/>
    <dgm:cxn modelId="{F4CDEC3C-AF1F-8E43-8762-21EA36CCFB05}" type="presParOf" srcId="{5311E1D6-2C90-F244-8132-6F11C047CE9B}" destId="{858EB2E9-CFDA-F24F-8435-B12EA5FBA347}" srcOrd="0" destOrd="0" presId="urn:microsoft.com/office/officeart/2005/8/layout/process1"/>
    <dgm:cxn modelId="{FBB40B99-EF94-5045-A87C-B7628D696D0B}" type="presParOf" srcId="{98719E9D-7EE5-BA4D-A8A2-340A7D749F10}" destId="{359CDFFD-1F12-EE4B-AA7D-AEAA69AB5905}" srcOrd="4" destOrd="0" presId="urn:microsoft.com/office/officeart/2005/8/layout/process1"/>
    <dgm:cxn modelId="{55FF835F-4810-F041-A3B1-6924EB3456B9}" type="presParOf" srcId="{98719E9D-7EE5-BA4D-A8A2-340A7D749F10}" destId="{722C7794-90FC-9747-BD2C-5763D0B9B0A6}" srcOrd="5" destOrd="0" presId="urn:microsoft.com/office/officeart/2005/8/layout/process1"/>
    <dgm:cxn modelId="{BDD4C13B-1E07-1F45-8682-48C7E8733E8F}" type="presParOf" srcId="{722C7794-90FC-9747-BD2C-5763D0B9B0A6}" destId="{E6FF80FC-DB0C-D946-BA1D-2559BF52FFB5}" srcOrd="0" destOrd="0" presId="urn:microsoft.com/office/officeart/2005/8/layout/process1"/>
    <dgm:cxn modelId="{67054F43-5DD7-6A49-94A4-8CD932FAB5F7}" type="presParOf" srcId="{98719E9D-7EE5-BA4D-A8A2-340A7D749F10}" destId="{3A3C5049-FB69-3140-B665-9A6109240A5E}" srcOrd="6" destOrd="0" presId="urn:microsoft.com/office/officeart/2005/8/layout/process1"/>
    <dgm:cxn modelId="{04015274-81C0-004A-908A-ECDCEC37FF62}" type="presParOf" srcId="{98719E9D-7EE5-BA4D-A8A2-340A7D749F10}" destId="{56C90E3A-4ADF-984F-8345-4FBC7602D0B3}" srcOrd="7" destOrd="0" presId="urn:microsoft.com/office/officeart/2005/8/layout/process1"/>
    <dgm:cxn modelId="{9E7930A3-52AB-594B-89F8-FA4EB37D10E1}" type="presParOf" srcId="{56C90E3A-4ADF-984F-8345-4FBC7602D0B3}" destId="{34711F66-B5A0-3E4D-87EF-3EDEE5D3BB42}" srcOrd="0" destOrd="0" presId="urn:microsoft.com/office/officeart/2005/8/layout/process1"/>
    <dgm:cxn modelId="{42EC78BD-668D-CA4C-9A92-BD3FAAED48A7}" type="presParOf" srcId="{98719E9D-7EE5-BA4D-A8A2-340A7D749F10}" destId="{C0374F72-ECCF-7647-AB51-F61F883683B3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1B5465-A47F-3E43-9A15-894A3AE76F77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59209D7F-4700-674F-ACC5-CC395F92E5B9}">
      <dgm:prSet phldrT="[Text]"/>
      <dgm:spPr/>
      <dgm:t>
        <a:bodyPr/>
        <a:lstStyle/>
        <a:p>
          <a:r>
            <a:rPr lang="en-US" dirty="0"/>
            <a:t>Get Web Page Content</a:t>
          </a:r>
        </a:p>
      </dgm:t>
    </dgm:pt>
    <dgm:pt modelId="{805BA854-5FB1-1A41-B309-BD7A4A74066E}" type="parTrans" cxnId="{21411B32-74B4-4E42-AC75-218723F52496}">
      <dgm:prSet/>
      <dgm:spPr/>
      <dgm:t>
        <a:bodyPr/>
        <a:lstStyle/>
        <a:p>
          <a:endParaRPr lang="en-US"/>
        </a:p>
      </dgm:t>
    </dgm:pt>
    <dgm:pt modelId="{8B21AABE-9AB7-1045-A75F-CAC7C7B0F43B}" type="sibTrans" cxnId="{21411B32-74B4-4E42-AC75-218723F52496}">
      <dgm:prSet/>
      <dgm:spPr/>
      <dgm:t>
        <a:bodyPr/>
        <a:lstStyle/>
        <a:p>
          <a:endParaRPr lang="en-US"/>
        </a:p>
      </dgm:t>
    </dgm:pt>
    <dgm:pt modelId="{EF5EB16E-7500-E047-BC70-6355C59763AC}">
      <dgm:prSet phldrT="[Text]"/>
      <dgm:spPr/>
      <dgm:t>
        <a:bodyPr/>
        <a:lstStyle/>
        <a:p>
          <a:r>
            <a:rPr lang="en-US" dirty="0"/>
            <a:t>Define Web Page URL</a:t>
          </a:r>
        </a:p>
      </dgm:t>
    </dgm:pt>
    <dgm:pt modelId="{051F85B7-2204-D146-9898-EA8470210C8F}" type="parTrans" cxnId="{BAC2B346-4F37-7342-A319-E55EED327BAC}">
      <dgm:prSet/>
      <dgm:spPr/>
      <dgm:t>
        <a:bodyPr/>
        <a:lstStyle/>
        <a:p>
          <a:endParaRPr lang="en-US"/>
        </a:p>
      </dgm:t>
    </dgm:pt>
    <dgm:pt modelId="{CB0BAA63-C64E-9B48-91D0-7415B2B7CF52}" type="sibTrans" cxnId="{BAC2B346-4F37-7342-A319-E55EED327BAC}">
      <dgm:prSet/>
      <dgm:spPr/>
      <dgm:t>
        <a:bodyPr/>
        <a:lstStyle/>
        <a:p>
          <a:endParaRPr lang="en-US"/>
        </a:p>
      </dgm:t>
    </dgm:pt>
    <dgm:pt modelId="{020FA842-ECCA-5042-90F5-2608E735BED2}">
      <dgm:prSet phldrT="[Text]"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BeautifulSoup</a:t>
          </a:r>
          <a:r>
            <a:rPr lang="en-US" dirty="0"/>
            <a:t> to parse HTML </a:t>
          </a:r>
          <a:r>
            <a:rPr lang="en-US" dirty="0" err="1"/>
            <a:t>contentDeal</a:t>
          </a:r>
          <a:r>
            <a:rPr lang="en-US" dirty="0"/>
            <a:t> with missing values</a:t>
          </a:r>
        </a:p>
      </dgm:t>
    </dgm:pt>
    <dgm:pt modelId="{7A2C9042-8CC4-1C40-9B98-D57C6957EF68}" type="parTrans" cxnId="{DF281AE0-D974-1F41-BC8E-E24F56409663}">
      <dgm:prSet/>
      <dgm:spPr/>
      <dgm:t>
        <a:bodyPr/>
        <a:lstStyle/>
        <a:p>
          <a:endParaRPr lang="en-US"/>
        </a:p>
      </dgm:t>
    </dgm:pt>
    <dgm:pt modelId="{5574F4A7-529C-E241-B3D9-D86CDAB144FA}" type="sibTrans" cxnId="{DF281AE0-D974-1F41-BC8E-E24F56409663}">
      <dgm:prSet/>
      <dgm:spPr/>
      <dgm:t>
        <a:bodyPr/>
        <a:lstStyle/>
        <a:p>
          <a:endParaRPr lang="en-US"/>
        </a:p>
      </dgm:t>
    </dgm:pt>
    <dgm:pt modelId="{621C00BB-5B72-E544-AA1B-BF2586B7E20C}">
      <dgm:prSet phldrT="[Text]"/>
      <dgm:spPr/>
      <dgm:t>
        <a:bodyPr/>
        <a:lstStyle/>
        <a:p>
          <a:r>
            <a:rPr lang="en-US" dirty="0"/>
            <a:t>Get Table Content</a:t>
          </a:r>
        </a:p>
      </dgm:t>
    </dgm:pt>
    <dgm:pt modelId="{D1A2C980-42C3-F246-A876-721733623EEA}" type="parTrans" cxnId="{9E449D90-C65B-FF4A-9747-DABDE3BCBBD2}">
      <dgm:prSet/>
      <dgm:spPr/>
      <dgm:t>
        <a:bodyPr/>
        <a:lstStyle/>
        <a:p>
          <a:endParaRPr lang="en-US"/>
        </a:p>
      </dgm:t>
    </dgm:pt>
    <dgm:pt modelId="{3F0EC356-FBBB-FC4F-B229-8632E9E6686F}" type="sibTrans" cxnId="{9E449D90-C65B-FF4A-9747-DABDE3BCBBD2}">
      <dgm:prSet/>
      <dgm:spPr/>
      <dgm:t>
        <a:bodyPr/>
        <a:lstStyle/>
        <a:p>
          <a:endParaRPr lang="en-US"/>
        </a:p>
      </dgm:t>
    </dgm:pt>
    <dgm:pt modelId="{BE4A6FD4-A0C0-664E-AAC8-648E8F00A447}">
      <dgm:prSet phldrT="[Text]"/>
      <dgm:spPr/>
      <dgm:t>
        <a:bodyPr/>
        <a:lstStyle/>
        <a:p>
          <a:r>
            <a:rPr lang="en-US" dirty="0"/>
            <a:t>Get table headers as column names</a:t>
          </a:r>
        </a:p>
      </dgm:t>
    </dgm:pt>
    <dgm:pt modelId="{3B07705A-E041-1B46-B457-1319C0D78567}" type="parTrans" cxnId="{7330CAE8-5CAD-1340-A622-CD15734E4176}">
      <dgm:prSet/>
      <dgm:spPr/>
      <dgm:t>
        <a:bodyPr/>
        <a:lstStyle/>
        <a:p>
          <a:endParaRPr lang="en-US"/>
        </a:p>
      </dgm:t>
    </dgm:pt>
    <dgm:pt modelId="{8A467B51-F0C0-BB4F-9218-3F2A1C7B77B9}" type="sibTrans" cxnId="{7330CAE8-5CAD-1340-A622-CD15734E4176}">
      <dgm:prSet/>
      <dgm:spPr/>
      <dgm:t>
        <a:bodyPr/>
        <a:lstStyle/>
        <a:p>
          <a:endParaRPr lang="en-US"/>
        </a:p>
      </dgm:t>
    </dgm:pt>
    <dgm:pt modelId="{6BBE9A1A-E6FD-7246-AA3F-8D858E5D0B58}">
      <dgm:prSet phldrT="[Text]"/>
      <dgm:spPr/>
      <dgm:t>
        <a:bodyPr/>
        <a:lstStyle/>
        <a:p>
          <a:r>
            <a:rPr lang="en-US" dirty="0"/>
            <a:t>Create dictionary using column names</a:t>
          </a:r>
        </a:p>
      </dgm:t>
    </dgm:pt>
    <dgm:pt modelId="{B9F8C69F-8E33-F040-A4F0-C3B2980C2408}" type="parTrans" cxnId="{E4F53901-D1C5-8E45-98B8-ACE91A50D3B7}">
      <dgm:prSet/>
      <dgm:spPr/>
      <dgm:t>
        <a:bodyPr/>
        <a:lstStyle/>
        <a:p>
          <a:endParaRPr lang="en-US"/>
        </a:p>
      </dgm:t>
    </dgm:pt>
    <dgm:pt modelId="{86D716D5-3FED-294A-A18F-BB29D04FBD6C}" type="sibTrans" cxnId="{E4F53901-D1C5-8E45-98B8-ACE91A50D3B7}">
      <dgm:prSet/>
      <dgm:spPr/>
      <dgm:t>
        <a:bodyPr/>
        <a:lstStyle/>
        <a:p>
          <a:endParaRPr lang="en-US"/>
        </a:p>
      </dgm:t>
    </dgm:pt>
    <dgm:pt modelId="{45535286-61C6-FE44-AB87-A3DDCDCFF635}">
      <dgm:prSet phldrT="[Text]"/>
      <dgm:spPr/>
      <dgm:t>
        <a:bodyPr/>
        <a:lstStyle/>
        <a:p>
          <a:r>
            <a:rPr lang="en-US" dirty="0"/>
            <a:t>Loop throw rows, cleanup the data and create </a:t>
          </a:r>
          <a:r>
            <a:rPr lang="en-US" dirty="0" err="1"/>
            <a:t>DataFrame</a:t>
          </a:r>
          <a:endParaRPr lang="en-US" dirty="0"/>
        </a:p>
      </dgm:t>
    </dgm:pt>
    <dgm:pt modelId="{39AF42F0-DA5D-CA48-BA05-C87803F8AFCA}" type="parTrans" cxnId="{A1718D4F-C9A9-2247-AC45-BE6EAE427ADB}">
      <dgm:prSet/>
      <dgm:spPr/>
      <dgm:t>
        <a:bodyPr/>
        <a:lstStyle/>
        <a:p>
          <a:endParaRPr lang="en-US"/>
        </a:p>
      </dgm:t>
    </dgm:pt>
    <dgm:pt modelId="{9AEA0CDF-DC50-C44F-8156-F321AABEC657}" type="sibTrans" cxnId="{A1718D4F-C9A9-2247-AC45-BE6EAE427ADB}">
      <dgm:prSet/>
      <dgm:spPr/>
      <dgm:t>
        <a:bodyPr/>
        <a:lstStyle/>
        <a:p>
          <a:endParaRPr lang="en-US"/>
        </a:p>
      </dgm:t>
    </dgm:pt>
    <dgm:pt modelId="{024F5CCE-C0C6-EC43-933D-DF5909559B95}" type="pres">
      <dgm:prSet presAssocID="{081B5465-A47F-3E43-9A15-894A3AE76F77}" presName="Name0" presStyleCnt="0">
        <dgm:presLayoutVars>
          <dgm:dir/>
          <dgm:resizeHandles val="exact"/>
        </dgm:presLayoutVars>
      </dgm:prSet>
      <dgm:spPr/>
    </dgm:pt>
    <dgm:pt modelId="{D1D82E66-21FF-C64E-B195-145F4851FB33}" type="pres">
      <dgm:prSet presAssocID="{EF5EB16E-7500-E047-BC70-6355C59763AC}" presName="node" presStyleLbl="node1" presStyleIdx="0" presStyleCnt="7">
        <dgm:presLayoutVars>
          <dgm:bulletEnabled val="1"/>
        </dgm:presLayoutVars>
      </dgm:prSet>
      <dgm:spPr/>
    </dgm:pt>
    <dgm:pt modelId="{8B43D8CE-8BD8-CE47-BD86-956F124EBA4B}" type="pres">
      <dgm:prSet presAssocID="{CB0BAA63-C64E-9B48-91D0-7415B2B7CF52}" presName="sibTrans" presStyleLbl="sibTrans2D1" presStyleIdx="0" presStyleCnt="6"/>
      <dgm:spPr/>
    </dgm:pt>
    <dgm:pt modelId="{4C95419C-8197-454C-83D7-5C7466C62D0E}" type="pres">
      <dgm:prSet presAssocID="{CB0BAA63-C64E-9B48-91D0-7415B2B7CF52}" presName="connectorText" presStyleLbl="sibTrans2D1" presStyleIdx="0" presStyleCnt="6"/>
      <dgm:spPr/>
    </dgm:pt>
    <dgm:pt modelId="{F198EA5C-D336-0C4D-84E6-DAACEC30C432}" type="pres">
      <dgm:prSet presAssocID="{59209D7F-4700-674F-ACC5-CC395F92E5B9}" presName="node" presStyleLbl="node1" presStyleIdx="1" presStyleCnt="7">
        <dgm:presLayoutVars>
          <dgm:bulletEnabled val="1"/>
        </dgm:presLayoutVars>
      </dgm:prSet>
      <dgm:spPr/>
    </dgm:pt>
    <dgm:pt modelId="{73AE0339-2CBE-574C-A6C6-8E90EB60FC2D}" type="pres">
      <dgm:prSet presAssocID="{8B21AABE-9AB7-1045-A75F-CAC7C7B0F43B}" presName="sibTrans" presStyleLbl="sibTrans2D1" presStyleIdx="1" presStyleCnt="6"/>
      <dgm:spPr/>
    </dgm:pt>
    <dgm:pt modelId="{FBB4BA01-2857-AB46-B5EE-4CB133A73A81}" type="pres">
      <dgm:prSet presAssocID="{8B21AABE-9AB7-1045-A75F-CAC7C7B0F43B}" presName="connectorText" presStyleLbl="sibTrans2D1" presStyleIdx="1" presStyleCnt="6"/>
      <dgm:spPr/>
    </dgm:pt>
    <dgm:pt modelId="{4F68784D-7379-834D-86C4-532C9C0902C4}" type="pres">
      <dgm:prSet presAssocID="{020FA842-ECCA-5042-90F5-2608E735BED2}" presName="node" presStyleLbl="node1" presStyleIdx="2" presStyleCnt="7">
        <dgm:presLayoutVars>
          <dgm:bulletEnabled val="1"/>
        </dgm:presLayoutVars>
      </dgm:prSet>
      <dgm:spPr/>
    </dgm:pt>
    <dgm:pt modelId="{5469C010-9904-DD43-875A-112C4A371C6F}" type="pres">
      <dgm:prSet presAssocID="{5574F4A7-529C-E241-B3D9-D86CDAB144FA}" presName="sibTrans" presStyleLbl="sibTrans2D1" presStyleIdx="2" presStyleCnt="6"/>
      <dgm:spPr/>
    </dgm:pt>
    <dgm:pt modelId="{9A5A6141-D7EB-1642-9D22-A6BC40579D26}" type="pres">
      <dgm:prSet presAssocID="{5574F4A7-529C-E241-B3D9-D86CDAB144FA}" presName="connectorText" presStyleLbl="sibTrans2D1" presStyleIdx="2" presStyleCnt="6"/>
      <dgm:spPr/>
    </dgm:pt>
    <dgm:pt modelId="{718F5B30-52FE-4F4D-9636-13046B392C62}" type="pres">
      <dgm:prSet presAssocID="{621C00BB-5B72-E544-AA1B-BF2586B7E20C}" presName="node" presStyleLbl="node1" presStyleIdx="3" presStyleCnt="7">
        <dgm:presLayoutVars>
          <dgm:bulletEnabled val="1"/>
        </dgm:presLayoutVars>
      </dgm:prSet>
      <dgm:spPr/>
    </dgm:pt>
    <dgm:pt modelId="{2DCCEC53-CE71-0849-80A3-B64AF15F9CC5}" type="pres">
      <dgm:prSet presAssocID="{3F0EC356-FBBB-FC4F-B229-8632E9E6686F}" presName="sibTrans" presStyleLbl="sibTrans2D1" presStyleIdx="3" presStyleCnt="6"/>
      <dgm:spPr/>
    </dgm:pt>
    <dgm:pt modelId="{8D954341-86BD-7241-ACC0-39BCF465749F}" type="pres">
      <dgm:prSet presAssocID="{3F0EC356-FBBB-FC4F-B229-8632E9E6686F}" presName="connectorText" presStyleLbl="sibTrans2D1" presStyleIdx="3" presStyleCnt="6"/>
      <dgm:spPr/>
    </dgm:pt>
    <dgm:pt modelId="{38BB3EC0-5B42-1B41-A9C0-C7612908769C}" type="pres">
      <dgm:prSet presAssocID="{BE4A6FD4-A0C0-664E-AAC8-648E8F00A447}" presName="node" presStyleLbl="node1" presStyleIdx="4" presStyleCnt="7">
        <dgm:presLayoutVars>
          <dgm:bulletEnabled val="1"/>
        </dgm:presLayoutVars>
      </dgm:prSet>
      <dgm:spPr/>
    </dgm:pt>
    <dgm:pt modelId="{913CD666-28A0-E449-B55B-0435EFDB9A13}" type="pres">
      <dgm:prSet presAssocID="{8A467B51-F0C0-BB4F-9218-3F2A1C7B77B9}" presName="sibTrans" presStyleLbl="sibTrans2D1" presStyleIdx="4" presStyleCnt="6"/>
      <dgm:spPr/>
    </dgm:pt>
    <dgm:pt modelId="{2D3908E3-6AB8-EB40-B83A-57142C2D1C64}" type="pres">
      <dgm:prSet presAssocID="{8A467B51-F0C0-BB4F-9218-3F2A1C7B77B9}" presName="connectorText" presStyleLbl="sibTrans2D1" presStyleIdx="4" presStyleCnt="6"/>
      <dgm:spPr/>
    </dgm:pt>
    <dgm:pt modelId="{598FDB00-0BEC-E842-B5EC-FE1C05CED707}" type="pres">
      <dgm:prSet presAssocID="{6BBE9A1A-E6FD-7246-AA3F-8D858E5D0B58}" presName="node" presStyleLbl="node1" presStyleIdx="5" presStyleCnt="7">
        <dgm:presLayoutVars>
          <dgm:bulletEnabled val="1"/>
        </dgm:presLayoutVars>
      </dgm:prSet>
      <dgm:spPr/>
    </dgm:pt>
    <dgm:pt modelId="{515FD536-2746-F34D-A239-AD6A91ACBF25}" type="pres">
      <dgm:prSet presAssocID="{86D716D5-3FED-294A-A18F-BB29D04FBD6C}" presName="sibTrans" presStyleLbl="sibTrans2D1" presStyleIdx="5" presStyleCnt="6"/>
      <dgm:spPr/>
    </dgm:pt>
    <dgm:pt modelId="{C3644756-47E8-5F4D-92F7-5AF55EB3AFFC}" type="pres">
      <dgm:prSet presAssocID="{86D716D5-3FED-294A-A18F-BB29D04FBD6C}" presName="connectorText" presStyleLbl="sibTrans2D1" presStyleIdx="5" presStyleCnt="6"/>
      <dgm:spPr/>
    </dgm:pt>
    <dgm:pt modelId="{4C67A2C3-445F-0648-B315-51686E402071}" type="pres">
      <dgm:prSet presAssocID="{45535286-61C6-FE44-AB87-A3DDCDCFF635}" presName="node" presStyleLbl="node1" presStyleIdx="6" presStyleCnt="7">
        <dgm:presLayoutVars>
          <dgm:bulletEnabled val="1"/>
        </dgm:presLayoutVars>
      </dgm:prSet>
      <dgm:spPr/>
    </dgm:pt>
  </dgm:ptLst>
  <dgm:cxnLst>
    <dgm:cxn modelId="{E4F53901-D1C5-8E45-98B8-ACE91A50D3B7}" srcId="{081B5465-A47F-3E43-9A15-894A3AE76F77}" destId="{6BBE9A1A-E6FD-7246-AA3F-8D858E5D0B58}" srcOrd="5" destOrd="0" parTransId="{B9F8C69F-8E33-F040-A4F0-C3B2980C2408}" sibTransId="{86D716D5-3FED-294A-A18F-BB29D04FBD6C}"/>
    <dgm:cxn modelId="{02B7A014-2CE0-3840-ADB4-A6E5F26AC414}" type="presOf" srcId="{45535286-61C6-FE44-AB87-A3DDCDCFF635}" destId="{4C67A2C3-445F-0648-B315-51686E402071}" srcOrd="0" destOrd="0" presId="urn:microsoft.com/office/officeart/2005/8/layout/process1"/>
    <dgm:cxn modelId="{1573421A-03B6-4E41-9EA4-459144881CD8}" type="presOf" srcId="{3F0EC356-FBBB-FC4F-B229-8632E9E6686F}" destId="{8D954341-86BD-7241-ACC0-39BCF465749F}" srcOrd="1" destOrd="0" presId="urn:microsoft.com/office/officeart/2005/8/layout/process1"/>
    <dgm:cxn modelId="{D0AF5520-62CF-8F4D-8AF9-4796C541FC9E}" type="presOf" srcId="{EF5EB16E-7500-E047-BC70-6355C59763AC}" destId="{D1D82E66-21FF-C64E-B195-145F4851FB33}" srcOrd="0" destOrd="0" presId="urn:microsoft.com/office/officeart/2005/8/layout/process1"/>
    <dgm:cxn modelId="{21411B32-74B4-4E42-AC75-218723F52496}" srcId="{081B5465-A47F-3E43-9A15-894A3AE76F77}" destId="{59209D7F-4700-674F-ACC5-CC395F92E5B9}" srcOrd="1" destOrd="0" parTransId="{805BA854-5FB1-1A41-B309-BD7A4A74066E}" sibTransId="{8B21AABE-9AB7-1045-A75F-CAC7C7B0F43B}"/>
    <dgm:cxn modelId="{C1F1CA36-D4C5-304F-B8C0-46D139743191}" type="presOf" srcId="{081B5465-A47F-3E43-9A15-894A3AE76F77}" destId="{024F5CCE-C0C6-EC43-933D-DF5909559B95}" srcOrd="0" destOrd="0" presId="urn:microsoft.com/office/officeart/2005/8/layout/process1"/>
    <dgm:cxn modelId="{BAC2B346-4F37-7342-A319-E55EED327BAC}" srcId="{081B5465-A47F-3E43-9A15-894A3AE76F77}" destId="{EF5EB16E-7500-E047-BC70-6355C59763AC}" srcOrd="0" destOrd="0" parTransId="{051F85B7-2204-D146-9898-EA8470210C8F}" sibTransId="{CB0BAA63-C64E-9B48-91D0-7415B2B7CF52}"/>
    <dgm:cxn modelId="{A1718D4F-C9A9-2247-AC45-BE6EAE427ADB}" srcId="{081B5465-A47F-3E43-9A15-894A3AE76F77}" destId="{45535286-61C6-FE44-AB87-A3DDCDCFF635}" srcOrd="6" destOrd="0" parTransId="{39AF42F0-DA5D-CA48-BA05-C87803F8AFCA}" sibTransId="{9AEA0CDF-DC50-C44F-8156-F321AABEC657}"/>
    <dgm:cxn modelId="{A4163C51-2591-D34E-8458-4035AE4F0B25}" type="presOf" srcId="{59209D7F-4700-674F-ACC5-CC395F92E5B9}" destId="{F198EA5C-D336-0C4D-84E6-DAACEC30C432}" srcOrd="0" destOrd="0" presId="urn:microsoft.com/office/officeart/2005/8/layout/process1"/>
    <dgm:cxn modelId="{81CEF254-008C-1A4E-9A9B-B66BDA7EFFD8}" type="presOf" srcId="{86D716D5-3FED-294A-A18F-BB29D04FBD6C}" destId="{515FD536-2746-F34D-A239-AD6A91ACBF25}" srcOrd="0" destOrd="0" presId="urn:microsoft.com/office/officeart/2005/8/layout/process1"/>
    <dgm:cxn modelId="{5EBD6256-869F-564B-94FC-081EBDB87EB6}" type="presOf" srcId="{CB0BAA63-C64E-9B48-91D0-7415B2B7CF52}" destId="{8B43D8CE-8BD8-CE47-BD86-956F124EBA4B}" srcOrd="0" destOrd="0" presId="urn:microsoft.com/office/officeart/2005/8/layout/process1"/>
    <dgm:cxn modelId="{7DD9EC65-07EE-5044-AC80-697BDD9A73AE}" type="presOf" srcId="{CB0BAA63-C64E-9B48-91D0-7415B2B7CF52}" destId="{4C95419C-8197-454C-83D7-5C7466C62D0E}" srcOrd="1" destOrd="0" presId="urn:microsoft.com/office/officeart/2005/8/layout/process1"/>
    <dgm:cxn modelId="{54A45077-7BA4-7745-A0C4-08A5F119A9F2}" type="presOf" srcId="{020FA842-ECCA-5042-90F5-2608E735BED2}" destId="{4F68784D-7379-834D-86C4-532C9C0902C4}" srcOrd="0" destOrd="0" presId="urn:microsoft.com/office/officeart/2005/8/layout/process1"/>
    <dgm:cxn modelId="{BAEC7678-23AF-074B-928B-01EECBF1C3C8}" type="presOf" srcId="{8A467B51-F0C0-BB4F-9218-3F2A1C7B77B9}" destId="{913CD666-28A0-E449-B55B-0435EFDB9A13}" srcOrd="0" destOrd="0" presId="urn:microsoft.com/office/officeart/2005/8/layout/process1"/>
    <dgm:cxn modelId="{F9BF7888-F8BE-9A4E-939A-931EFF6F6638}" type="presOf" srcId="{8B21AABE-9AB7-1045-A75F-CAC7C7B0F43B}" destId="{FBB4BA01-2857-AB46-B5EE-4CB133A73A81}" srcOrd="1" destOrd="0" presId="urn:microsoft.com/office/officeart/2005/8/layout/process1"/>
    <dgm:cxn modelId="{9E449D90-C65B-FF4A-9747-DABDE3BCBBD2}" srcId="{081B5465-A47F-3E43-9A15-894A3AE76F77}" destId="{621C00BB-5B72-E544-AA1B-BF2586B7E20C}" srcOrd="3" destOrd="0" parTransId="{D1A2C980-42C3-F246-A876-721733623EEA}" sibTransId="{3F0EC356-FBBB-FC4F-B229-8632E9E6686F}"/>
    <dgm:cxn modelId="{7D5BC097-C3FD-7049-BC2D-2EF3B78C40AE}" type="presOf" srcId="{6BBE9A1A-E6FD-7246-AA3F-8D858E5D0B58}" destId="{598FDB00-0BEC-E842-B5EC-FE1C05CED707}" srcOrd="0" destOrd="0" presId="urn:microsoft.com/office/officeart/2005/8/layout/process1"/>
    <dgm:cxn modelId="{222E5399-8661-9047-AC18-65A70A5D4A86}" type="presOf" srcId="{5574F4A7-529C-E241-B3D9-D86CDAB144FA}" destId="{9A5A6141-D7EB-1642-9D22-A6BC40579D26}" srcOrd="1" destOrd="0" presId="urn:microsoft.com/office/officeart/2005/8/layout/process1"/>
    <dgm:cxn modelId="{001E169D-7667-3A4B-BA8B-A31E8617317A}" type="presOf" srcId="{5574F4A7-529C-E241-B3D9-D86CDAB144FA}" destId="{5469C010-9904-DD43-875A-112C4A371C6F}" srcOrd="0" destOrd="0" presId="urn:microsoft.com/office/officeart/2005/8/layout/process1"/>
    <dgm:cxn modelId="{FFBEF0AB-CECD-3843-893D-9928305A87DC}" type="presOf" srcId="{621C00BB-5B72-E544-AA1B-BF2586B7E20C}" destId="{718F5B30-52FE-4F4D-9636-13046B392C62}" srcOrd="0" destOrd="0" presId="urn:microsoft.com/office/officeart/2005/8/layout/process1"/>
    <dgm:cxn modelId="{AB01DAAE-A7D3-3E4D-AB08-28D06BE545C1}" type="presOf" srcId="{86D716D5-3FED-294A-A18F-BB29D04FBD6C}" destId="{C3644756-47E8-5F4D-92F7-5AF55EB3AFFC}" srcOrd="1" destOrd="0" presId="urn:microsoft.com/office/officeart/2005/8/layout/process1"/>
    <dgm:cxn modelId="{589FF7B6-6495-B749-ADD8-5550E8C37F0E}" type="presOf" srcId="{3F0EC356-FBBB-FC4F-B229-8632E9E6686F}" destId="{2DCCEC53-CE71-0849-80A3-B64AF15F9CC5}" srcOrd="0" destOrd="0" presId="urn:microsoft.com/office/officeart/2005/8/layout/process1"/>
    <dgm:cxn modelId="{9B3C7CB9-D5B3-0C4D-8ED9-6DA8922A61E6}" type="presOf" srcId="{BE4A6FD4-A0C0-664E-AAC8-648E8F00A447}" destId="{38BB3EC0-5B42-1B41-A9C0-C7612908769C}" srcOrd="0" destOrd="0" presId="urn:microsoft.com/office/officeart/2005/8/layout/process1"/>
    <dgm:cxn modelId="{DF281AE0-D974-1F41-BC8E-E24F56409663}" srcId="{081B5465-A47F-3E43-9A15-894A3AE76F77}" destId="{020FA842-ECCA-5042-90F5-2608E735BED2}" srcOrd="2" destOrd="0" parTransId="{7A2C9042-8CC4-1C40-9B98-D57C6957EF68}" sibTransId="{5574F4A7-529C-E241-B3D9-D86CDAB144FA}"/>
    <dgm:cxn modelId="{7330CAE8-5CAD-1340-A622-CD15734E4176}" srcId="{081B5465-A47F-3E43-9A15-894A3AE76F77}" destId="{BE4A6FD4-A0C0-664E-AAC8-648E8F00A447}" srcOrd="4" destOrd="0" parTransId="{3B07705A-E041-1B46-B457-1319C0D78567}" sibTransId="{8A467B51-F0C0-BB4F-9218-3F2A1C7B77B9}"/>
    <dgm:cxn modelId="{DC24CFEE-0E9B-F94E-8813-3D4138E69356}" type="presOf" srcId="{8B21AABE-9AB7-1045-A75F-CAC7C7B0F43B}" destId="{73AE0339-2CBE-574C-A6C6-8E90EB60FC2D}" srcOrd="0" destOrd="0" presId="urn:microsoft.com/office/officeart/2005/8/layout/process1"/>
    <dgm:cxn modelId="{6D34B5F4-2AAA-9E4A-BEAB-AFABED4FD79E}" type="presOf" srcId="{8A467B51-F0C0-BB4F-9218-3F2A1C7B77B9}" destId="{2D3908E3-6AB8-EB40-B83A-57142C2D1C64}" srcOrd="1" destOrd="0" presId="urn:microsoft.com/office/officeart/2005/8/layout/process1"/>
    <dgm:cxn modelId="{A9A2E926-C972-FC46-B38A-2FFAE7717795}" type="presParOf" srcId="{024F5CCE-C0C6-EC43-933D-DF5909559B95}" destId="{D1D82E66-21FF-C64E-B195-145F4851FB33}" srcOrd="0" destOrd="0" presId="urn:microsoft.com/office/officeart/2005/8/layout/process1"/>
    <dgm:cxn modelId="{C9AFB48F-7624-2442-95BC-68F37D8D6645}" type="presParOf" srcId="{024F5CCE-C0C6-EC43-933D-DF5909559B95}" destId="{8B43D8CE-8BD8-CE47-BD86-956F124EBA4B}" srcOrd="1" destOrd="0" presId="urn:microsoft.com/office/officeart/2005/8/layout/process1"/>
    <dgm:cxn modelId="{E5465439-BC84-C546-A58B-755D44FBA37C}" type="presParOf" srcId="{8B43D8CE-8BD8-CE47-BD86-956F124EBA4B}" destId="{4C95419C-8197-454C-83D7-5C7466C62D0E}" srcOrd="0" destOrd="0" presId="urn:microsoft.com/office/officeart/2005/8/layout/process1"/>
    <dgm:cxn modelId="{B85162B1-E15B-3C43-B19A-3EFA25B7A0E8}" type="presParOf" srcId="{024F5CCE-C0C6-EC43-933D-DF5909559B95}" destId="{F198EA5C-D336-0C4D-84E6-DAACEC30C432}" srcOrd="2" destOrd="0" presId="urn:microsoft.com/office/officeart/2005/8/layout/process1"/>
    <dgm:cxn modelId="{C754D35E-C2B6-554E-8FA1-7E45B0A06CC8}" type="presParOf" srcId="{024F5CCE-C0C6-EC43-933D-DF5909559B95}" destId="{73AE0339-2CBE-574C-A6C6-8E90EB60FC2D}" srcOrd="3" destOrd="0" presId="urn:microsoft.com/office/officeart/2005/8/layout/process1"/>
    <dgm:cxn modelId="{D08B47C2-D346-EB47-AA5C-EF53C0A7042B}" type="presParOf" srcId="{73AE0339-2CBE-574C-A6C6-8E90EB60FC2D}" destId="{FBB4BA01-2857-AB46-B5EE-4CB133A73A81}" srcOrd="0" destOrd="0" presId="urn:microsoft.com/office/officeart/2005/8/layout/process1"/>
    <dgm:cxn modelId="{35A787ED-E586-D546-9A45-AD519F49DD83}" type="presParOf" srcId="{024F5CCE-C0C6-EC43-933D-DF5909559B95}" destId="{4F68784D-7379-834D-86C4-532C9C0902C4}" srcOrd="4" destOrd="0" presId="urn:microsoft.com/office/officeart/2005/8/layout/process1"/>
    <dgm:cxn modelId="{E3D92364-FE35-314D-8544-0B7A9E638791}" type="presParOf" srcId="{024F5CCE-C0C6-EC43-933D-DF5909559B95}" destId="{5469C010-9904-DD43-875A-112C4A371C6F}" srcOrd="5" destOrd="0" presId="urn:microsoft.com/office/officeart/2005/8/layout/process1"/>
    <dgm:cxn modelId="{AD1C2AA6-D158-B44C-8BF4-1F53DDB30F05}" type="presParOf" srcId="{5469C010-9904-DD43-875A-112C4A371C6F}" destId="{9A5A6141-D7EB-1642-9D22-A6BC40579D26}" srcOrd="0" destOrd="0" presId="urn:microsoft.com/office/officeart/2005/8/layout/process1"/>
    <dgm:cxn modelId="{3E592EBD-DD38-CC48-8A22-AD578D7A05D3}" type="presParOf" srcId="{024F5CCE-C0C6-EC43-933D-DF5909559B95}" destId="{718F5B30-52FE-4F4D-9636-13046B392C62}" srcOrd="6" destOrd="0" presId="urn:microsoft.com/office/officeart/2005/8/layout/process1"/>
    <dgm:cxn modelId="{3766A0DC-7A7C-9543-804F-CE9C4D3E4968}" type="presParOf" srcId="{024F5CCE-C0C6-EC43-933D-DF5909559B95}" destId="{2DCCEC53-CE71-0849-80A3-B64AF15F9CC5}" srcOrd="7" destOrd="0" presId="urn:microsoft.com/office/officeart/2005/8/layout/process1"/>
    <dgm:cxn modelId="{80197173-2080-3349-966C-F48561838BFF}" type="presParOf" srcId="{2DCCEC53-CE71-0849-80A3-B64AF15F9CC5}" destId="{8D954341-86BD-7241-ACC0-39BCF465749F}" srcOrd="0" destOrd="0" presId="urn:microsoft.com/office/officeart/2005/8/layout/process1"/>
    <dgm:cxn modelId="{0B20C6E2-78CC-E742-8C65-4ECBAA4E8EAB}" type="presParOf" srcId="{024F5CCE-C0C6-EC43-933D-DF5909559B95}" destId="{38BB3EC0-5B42-1B41-A9C0-C7612908769C}" srcOrd="8" destOrd="0" presId="urn:microsoft.com/office/officeart/2005/8/layout/process1"/>
    <dgm:cxn modelId="{F8CF2FAF-BC16-514C-B807-B54F8C9CC469}" type="presParOf" srcId="{024F5CCE-C0C6-EC43-933D-DF5909559B95}" destId="{913CD666-28A0-E449-B55B-0435EFDB9A13}" srcOrd="9" destOrd="0" presId="urn:microsoft.com/office/officeart/2005/8/layout/process1"/>
    <dgm:cxn modelId="{5B1B58B3-8D14-E14F-A59F-94E446DE1814}" type="presParOf" srcId="{913CD666-28A0-E449-B55B-0435EFDB9A13}" destId="{2D3908E3-6AB8-EB40-B83A-57142C2D1C64}" srcOrd="0" destOrd="0" presId="urn:microsoft.com/office/officeart/2005/8/layout/process1"/>
    <dgm:cxn modelId="{ED00E732-7A0D-BC4F-A518-4395071AAFC0}" type="presParOf" srcId="{024F5CCE-C0C6-EC43-933D-DF5909559B95}" destId="{598FDB00-0BEC-E842-B5EC-FE1C05CED707}" srcOrd="10" destOrd="0" presId="urn:microsoft.com/office/officeart/2005/8/layout/process1"/>
    <dgm:cxn modelId="{34DF90C4-D37E-8343-A924-4166611FEA14}" type="presParOf" srcId="{024F5CCE-C0C6-EC43-933D-DF5909559B95}" destId="{515FD536-2746-F34D-A239-AD6A91ACBF25}" srcOrd="11" destOrd="0" presId="urn:microsoft.com/office/officeart/2005/8/layout/process1"/>
    <dgm:cxn modelId="{0145180F-F68A-EF49-8C8B-83A90185F818}" type="presParOf" srcId="{515FD536-2746-F34D-A239-AD6A91ACBF25}" destId="{C3644756-47E8-5F4D-92F7-5AF55EB3AFFC}" srcOrd="0" destOrd="0" presId="urn:microsoft.com/office/officeart/2005/8/layout/process1"/>
    <dgm:cxn modelId="{673F40F9-9C2E-CA43-A617-C751C2DA74F6}" type="presParOf" srcId="{024F5CCE-C0C6-EC43-933D-DF5909559B95}" destId="{4C67A2C3-445F-0648-B315-51686E402071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3A9A7D-CED4-064B-95C5-C4387770B41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52DE3A7-3897-D749-8C57-8BC23CB0B9F4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92E27F49-2390-F24E-957A-8FD6D82E1346}" type="parTrans" cxnId="{78781557-E0A7-FC44-B162-976C47EAD799}">
      <dgm:prSet/>
      <dgm:spPr/>
      <dgm:t>
        <a:bodyPr/>
        <a:lstStyle/>
        <a:p>
          <a:endParaRPr lang="en-US"/>
        </a:p>
      </dgm:t>
    </dgm:pt>
    <dgm:pt modelId="{4D314536-70FB-0A41-8322-B43331927332}" type="sibTrans" cxnId="{78781557-E0A7-FC44-B162-976C47EAD799}">
      <dgm:prSet/>
      <dgm:spPr/>
      <dgm:t>
        <a:bodyPr/>
        <a:lstStyle/>
        <a:p>
          <a:endParaRPr lang="en-US"/>
        </a:p>
      </dgm:t>
    </dgm:pt>
    <dgm:pt modelId="{DAE718A9-D6CA-8749-BA01-B0D7D92FFE3E}">
      <dgm:prSet phldrT="[Text]"/>
      <dgm:spPr/>
      <dgm:t>
        <a:bodyPr/>
        <a:lstStyle/>
        <a:p>
          <a:r>
            <a:rPr lang="en-US" dirty="0"/>
            <a:t>Calculate launches by orbit</a:t>
          </a:r>
        </a:p>
      </dgm:t>
    </dgm:pt>
    <dgm:pt modelId="{EAF80662-4B73-AD43-AF6D-88DD12391E1C}" type="parTrans" cxnId="{59301049-CABD-2E40-8A0B-2630C4C699D5}">
      <dgm:prSet/>
      <dgm:spPr/>
      <dgm:t>
        <a:bodyPr/>
        <a:lstStyle/>
        <a:p>
          <a:endParaRPr lang="en-US"/>
        </a:p>
      </dgm:t>
    </dgm:pt>
    <dgm:pt modelId="{D192099F-E28A-2F4C-AFFC-D06659A0DAF8}" type="sibTrans" cxnId="{59301049-CABD-2E40-8A0B-2630C4C699D5}">
      <dgm:prSet/>
      <dgm:spPr/>
      <dgm:t>
        <a:bodyPr/>
        <a:lstStyle/>
        <a:p>
          <a:endParaRPr lang="en-US"/>
        </a:p>
      </dgm:t>
    </dgm:pt>
    <dgm:pt modelId="{B7861598-B57C-BB43-8528-4438117D2658}">
      <dgm:prSet phldrT="[Text]"/>
      <dgm:spPr/>
      <dgm:t>
        <a:bodyPr/>
        <a:lstStyle/>
        <a:p>
          <a:r>
            <a:rPr lang="en-US" dirty="0"/>
            <a:t>Create "Class" column based on Outcome</a:t>
          </a:r>
        </a:p>
      </dgm:t>
    </dgm:pt>
    <dgm:pt modelId="{B0501FC5-9D40-5444-B170-817CF33963BF}" type="parTrans" cxnId="{A7EB2A72-7D1D-6846-87F3-E3F65522C588}">
      <dgm:prSet/>
      <dgm:spPr/>
      <dgm:t>
        <a:bodyPr/>
        <a:lstStyle/>
        <a:p>
          <a:endParaRPr lang="en-US"/>
        </a:p>
      </dgm:t>
    </dgm:pt>
    <dgm:pt modelId="{7A48C8CC-0F99-FD4C-9DAA-CB150AEAEF6B}" type="sibTrans" cxnId="{A7EB2A72-7D1D-6846-87F3-E3F65522C588}">
      <dgm:prSet/>
      <dgm:spPr/>
      <dgm:t>
        <a:bodyPr/>
        <a:lstStyle/>
        <a:p>
          <a:endParaRPr lang="en-US"/>
        </a:p>
      </dgm:t>
    </dgm:pt>
    <dgm:pt modelId="{726EA0BA-7A23-FE4D-B070-FABB7149883F}">
      <dgm:prSet phldrT="[Text]"/>
      <dgm:spPr/>
      <dgm:t>
        <a:bodyPr/>
        <a:lstStyle/>
        <a:p>
          <a:r>
            <a:rPr lang="en-US" dirty="0"/>
            <a:t>View missing values and data types</a:t>
          </a:r>
        </a:p>
      </dgm:t>
    </dgm:pt>
    <dgm:pt modelId="{87C881BB-71F3-CA4E-A919-B6B4441493F4}" type="parTrans" cxnId="{4D575320-F9E4-D74F-98DB-D077024356A3}">
      <dgm:prSet/>
      <dgm:spPr/>
      <dgm:t>
        <a:bodyPr/>
        <a:lstStyle/>
        <a:p>
          <a:endParaRPr lang="en-US"/>
        </a:p>
      </dgm:t>
    </dgm:pt>
    <dgm:pt modelId="{9E542B7C-782F-7941-AA3B-DF45FFE79150}" type="sibTrans" cxnId="{4D575320-F9E4-D74F-98DB-D077024356A3}">
      <dgm:prSet/>
      <dgm:spPr/>
      <dgm:t>
        <a:bodyPr/>
        <a:lstStyle/>
        <a:p>
          <a:endParaRPr lang="en-US"/>
        </a:p>
      </dgm:t>
    </dgm:pt>
    <dgm:pt modelId="{DEF57C8A-1021-EE45-A023-E00C75FACDA0}">
      <dgm:prSet phldrT="[Text]"/>
      <dgm:spPr/>
      <dgm:t>
        <a:bodyPr/>
        <a:lstStyle/>
        <a:p>
          <a:r>
            <a:rPr lang="en-US" dirty="0"/>
            <a:t>Calculate launches by site</a:t>
          </a:r>
        </a:p>
      </dgm:t>
    </dgm:pt>
    <dgm:pt modelId="{3C0374BE-EC06-1E41-9F56-C6B71F460FAB}" type="parTrans" cxnId="{99BC9AF9-A398-5E48-8230-B90BF26E7A3A}">
      <dgm:prSet/>
      <dgm:spPr/>
      <dgm:t>
        <a:bodyPr/>
        <a:lstStyle/>
        <a:p>
          <a:endParaRPr lang="en-US"/>
        </a:p>
      </dgm:t>
    </dgm:pt>
    <dgm:pt modelId="{5037B781-B590-7841-88AA-4144A7032C50}" type="sibTrans" cxnId="{99BC9AF9-A398-5E48-8230-B90BF26E7A3A}">
      <dgm:prSet/>
      <dgm:spPr/>
      <dgm:t>
        <a:bodyPr/>
        <a:lstStyle/>
        <a:p>
          <a:endParaRPr lang="en-US"/>
        </a:p>
      </dgm:t>
    </dgm:pt>
    <dgm:pt modelId="{3C6607E7-336E-BF49-9241-A59EDF1F38F3}">
      <dgm:prSet phldrT="[Text]"/>
      <dgm:spPr/>
      <dgm:t>
        <a:bodyPr/>
        <a:lstStyle/>
        <a:p>
          <a:r>
            <a:rPr lang="en-US" dirty="0"/>
            <a:t>Calculate outcome by orbit</a:t>
          </a:r>
        </a:p>
      </dgm:t>
    </dgm:pt>
    <dgm:pt modelId="{2FEB7134-8416-284D-A246-47771131B3EA}" type="parTrans" cxnId="{767757AA-AED6-4D49-AC09-32240C33FEA2}">
      <dgm:prSet/>
      <dgm:spPr/>
      <dgm:t>
        <a:bodyPr/>
        <a:lstStyle/>
        <a:p>
          <a:endParaRPr lang="en-US"/>
        </a:p>
      </dgm:t>
    </dgm:pt>
    <dgm:pt modelId="{E0E098E3-8D52-BE42-9DF9-463D49FD0873}" type="sibTrans" cxnId="{767757AA-AED6-4D49-AC09-32240C33FEA2}">
      <dgm:prSet/>
      <dgm:spPr/>
      <dgm:t>
        <a:bodyPr/>
        <a:lstStyle/>
        <a:p>
          <a:endParaRPr lang="en-US"/>
        </a:p>
      </dgm:t>
    </dgm:pt>
    <dgm:pt modelId="{2C675347-F949-A343-8D59-5824CA48B1CE}" type="pres">
      <dgm:prSet presAssocID="{D13A9A7D-CED4-064B-95C5-C4387770B410}" presName="Name0" presStyleCnt="0">
        <dgm:presLayoutVars>
          <dgm:dir/>
          <dgm:resizeHandles val="exact"/>
        </dgm:presLayoutVars>
      </dgm:prSet>
      <dgm:spPr/>
    </dgm:pt>
    <dgm:pt modelId="{DBA48015-F1B5-754B-8EC7-29F06FBBBCA0}" type="pres">
      <dgm:prSet presAssocID="{652DE3A7-3897-D749-8C57-8BC23CB0B9F4}" presName="node" presStyleLbl="node1" presStyleIdx="0" presStyleCnt="6">
        <dgm:presLayoutVars>
          <dgm:bulletEnabled val="1"/>
        </dgm:presLayoutVars>
      </dgm:prSet>
      <dgm:spPr/>
    </dgm:pt>
    <dgm:pt modelId="{60CD3765-8A00-834E-8528-87AC202924D5}" type="pres">
      <dgm:prSet presAssocID="{4D314536-70FB-0A41-8322-B43331927332}" presName="sibTrans" presStyleLbl="sibTrans2D1" presStyleIdx="0" presStyleCnt="5"/>
      <dgm:spPr/>
    </dgm:pt>
    <dgm:pt modelId="{F618D4AA-DA2D-E345-BFF6-B2E0F6002B93}" type="pres">
      <dgm:prSet presAssocID="{4D314536-70FB-0A41-8322-B43331927332}" presName="connectorText" presStyleLbl="sibTrans2D1" presStyleIdx="0" presStyleCnt="5"/>
      <dgm:spPr/>
    </dgm:pt>
    <dgm:pt modelId="{210F2CB4-9F8E-8841-8D17-6C0F495E1B84}" type="pres">
      <dgm:prSet presAssocID="{726EA0BA-7A23-FE4D-B070-FABB7149883F}" presName="node" presStyleLbl="node1" presStyleIdx="1" presStyleCnt="6">
        <dgm:presLayoutVars>
          <dgm:bulletEnabled val="1"/>
        </dgm:presLayoutVars>
      </dgm:prSet>
      <dgm:spPr/>
    </dgm:pt>
    <dgm:pt modelId="{2ED87DB5-BDE4-3D45-82EF-B3CC64B75F42}" type="pres">
      <dgm:prSet presAssocID="{9E542B7C-782F-7941-AA3B-DF45FFE79150}" presName="sibTrans" presStyleLbl="sibTrans2D1" presStyleIdx="1" presStyleCnt="5"/>
      <dgm:spPr/>
    </dgm:pt>
    <dgm:pt modelId="{A0C836EA-DABE-DB4D-ADE1-9F29C70B6187}" type="pres">
      <dgm:prSet presAssocID="{9E542B7C-782F-7941-AA3B-DF45FFE79150}" presName="connectorText" presStyleLbl="sibTrans2D1" presStyleIdx="1" presStyleCnt="5"/>
      <dgm:spPr/>
    </dgm:pt>
    <dgm:pt modelId="{2AA33B78-4418-B347-A9B5-78C1F58DE806}" type="pres">
      <dgm:prSet presAssocID="{DEF57C8A-1021-EE45-A023-E00C75FACDA0}" presName="node" presStyleLbl="node1" presStyleIdx="2" presStyleCnt="6">
        <dgm:presLayoutVars>
          <dgm:bulletEnabled val="1"/>
        </dgm:presLayoutVars>
      </dgm:prSet>
      <dgm:spPr/>
    </dgm:pt>
    <dgm:pt modelId="{F824CEF2-DA0D-D240-8735-9EB9BF8DD7C4}" type="pres">
      <dgm:prSet presAssocID="{5037B781-B590-7841-88AA-4144A7032C50}" presName="sibTrans" presStyleLbl="sibTrans2D1" presStyleIdx="2" presStyleCnt="5"/>
      <dgm:spPr/>
    </dgm:pt>
    <dgm:pt modelId="{78485E28-7092-4148-8950-807DFF3F3AF0}" type="pres">
      <dgm:prSet presAssocID="{5037B781-B590-7841-88AA-4144A7032C50}" presName="connectorText" presStyleLbl="sibTrans2D1" presStyleIdx="2" presStyleCnt="5"/>
      <dgm:spPr/>
    </dgm:pt>
    <dgm:pt modelId="{A79319D5-BF4D-EA49-BFBD-1C586C271E50}" type="pres">
      <dgm:prSet presAssocID="{DAE718A9-D6CA-8749-BA01-B0D7D92FFE3E}" presName="node" presStyleLbl="node1" presStyleIdx="3" presStyleCnt="6">
        <dgm:presLayoutVars>
          <dgm:bulletEnabled val="1"/>
        </dgm:presLayoutVars>
      </dgm:prSet>
      <dgm:spPr/>
    </dgm:pt>
    <dgm:pt modelId="{226654B7-5447-9D41-B604-A0E9E30FEE6A}" type="pres">
      <dgm:prSet presAssocID="{D192099F-E28A-2F4C-AFFC-D06659A0DAF8}" presName="sibTrans" presStyleLbl="sibTrans2D1" presStyleIdx="3" presStyleCnt="5"/>
      <dgm:spPr/>
    </dgm:pt>
    <dgm:pt modelId="{5F70FEAF-04DF-F94E-B2B7-5D57AFECCAEA}" type="pres">
      <dgm:prSet presAssocID="{D192099F-E28A-2F4C-AFFC-D06659A0DAF8}" presName="connectorText" presStyleLbl="sibTrans2D1" presStyleIdx="3" presStyleCnt="5"/>
      <dgm:spPr/>
    </dgm:pt>
    <dgm:pt modelId="{B0860FF7-B9B0-B24B-8C9C-015B954FE22F}" type="pres">
      <dgm:prSet presAssocID="{3C6607E7-336E-BF49-9241-A59EDF1F38F3}" presName="node" presStyleLbl="node1" presStyleIdx="4" presStyleCnt="6">
        <dgm:presLayoutVars>
          <dgm:bulletEnabled val="1"/>
        </dgm:presLayoutVars>
      </dgm:prSet>
      <dgm:spPr/>
    </dgm:pt>
    <dgm:pt modelId="{6D810C49-0E29-F443-A69B-B2A559ACAF15}" type="pres">
      <dgm:prSet presAssocID="{E0E098E3-8D52-BE42-9DF9-463D49FD0873}" presName="sibTrans" presStyleLbl="sibTrans2D1" presStyleIdx="4" presStyleCnt="5"/>
      <dgm:spPr/>
    </dgm:pt>
    <dgm:pt modelId="{8EC243DF-917F-6944-8B9D-C20382528BB1}" type="pres">
      <dgm:prSet presAssocID="{E0E098E3-8D52-BE42-9DF9-463D49FD0873}" presName="connectorText" presStyleLbl="sibTrans2D1" presStyleIdx="4" presStyleCnt="5"/>
      <dgm:spPr/>
    </dgm:pt>
    <dgm:pt modelId="{B3289BAC-1395-3443-975B-7EAE2029DE94}" type="pres">
      <dgm:prSet presAssocID="{B7861598-B57C-BB43-8528-4438117D2658}" presName="node" presStyleLbl="node1" presStyleIdx="5" presStyleCnt="6">
        <dgm:presLayoutVars>
          <dgm:bulletEnabled val="1"/>
        </dgm:presLayoutVars>
      </dgm:prSet>
      <dgm:spPr/>
    </dgm:pt>
  </dgm:ptLst>
  <dgm:cxnLst>
    <dgm:cxn modelId="{4D575320-F9E4-D74F-98DB-D077024356A3}" srcId="{D13A9A7D-CED4-064B-95C5-C4387770B410}" destId="{726EA0BA-7A23-FE4D-B070-FABB7149883F}" srcOrd="1" destOrd="0" parTransId="{87C881BB-71F3-CA4E-A919-B6B4441493F4}" sibTransId="{9E542B7C-782F-7941-AA3B-DF45FFE79150}"/>
    <dgm:cxn modelId="{49FCC742-DBC2-7746-A235-FF9A660200DD}" type="presOf" srcId="{652DE3A7-3897-D749-8C57-8BC23CB0B9F4}" destId="{DBA48015-F1B5-754B-8EC7-29F06FBBBCA0}" srcOrd="0" destOrd="0" presId="urn:microsoft.com/office/officeart/2005/8/layout/process1"/>
    <dgm:cxn modelId="{78019243-923A-4F41-872A-0991F13AEF2F}" type="presOf" srcId="{726EA0BA-7A23-FE4D-B070-FABB7149883F}" destId="{210F2CB4-9F8E-8841-8D17-6C0F495E1B84}" srcOrd="0" destOrd="0" presId="urn:microsoft.com/office/officeart/2005/8/layout/process1"/>
    <dgm:cxn modelId="{80C0DC44-03C2-E94B-8818-3EB723165CF7}" type="presOf" srcId="{9E542B7C-782F-7941-AA3B-DF45FFE79150}" destId="{2ED87DB5-BDE4-3D45-82EF-B3CC64B75F42}" srcOrd="0" destOrd="0" presId="urn:microsoft.com/office/officeart/2005/8/layout/process1"/>
    <dgm:cxn modelId="{59301049-CABD-2E40-8A0B-2630C4C699D5}" srcId="{D13A9A7D-CED4-064B-95C5-C4387770B410}" destId="{DAE718A9-D6CA-8749-BA01-B0D7D92FFE3E}" srcOrd="3" destOrd="0" parTransId="{EAF80662-4B73-AD43-AF6D-88DD12391E1C}" sibTransId="{D192099F-E28A-2F4C-AFFC-D06659A0DAF8}"/>
    <dgm:cxn modelId="{8789D14C-C1D2-884A-9596-EEBD2D5D9E4B}" type="presOf" srcId="{DAE718A9-D6CA-8749-BA01-B0D7D92FFE3E}" destId="{A79319D5-BF4D-EA49-BFBD-1C586C271E50}" srcOrd="0" destOrd="0" presId="urn:microsoft.com/office/officeart/2005/8/layout/process1"/>
    <dgm:cxn modelId="{78781557-E0A7-FC44-B162-976C47EAD799}" srcId="{D13A9A7D-CED4-064B-95C5-C4387770B410}" destId="{652DE3A7-3897-D749-8C57-8BC23CB0B9F4}" srcOrd="0" destOrd="0" parTransId="{92E27F49-2390-F24E-957A-8FD6D82E1346}" sibTransId="{4D314536-70FB-0A41-8322-B43331927332}"/>
    <dgm:cxn modelId="{E5AB145B-4A88-D246-8ED6-036CE4F708CF}" type="presOf" srcId="{4D314536-70FB-0A41-8322-B43331927332}" destId="{60CD3765-8A00-834E-8528-87AC202924D5}" srcOrd="0" destOrd="0" presId="urn:microsoft.com/office/officeart/2005/8/layout/process1"/>
    <dgm:cxn modelId="{EB478E6E-A63E-234E-8F2C-009104E7CBDB}" type="presOf" srcId="{9E542B7C-782F-7941-AA3B-DF45FFE79150}" destId="{A0C836EA-DABE-DB4D-ADE1-9F29C70B6187}" srcOrd="1" destOrd="0" presId="urn:microsoft.com/office/officeart/2005/8/layout/process1"/>
    <dgm:cxn modelId="{1539C36F-723C-9E4A-9E47-84EF419C896E}" type="presOf" srcId="{E0E098E3-8D52-BE42-9DF9-463D49FD0873}" destId="{8EC243DF-917F-6944-8B9D-C20382528BB1}" srcOrd="1" destOrd="0" presId="urn:microsoft.com/office/officeart/2005/8/layout/process1"/>
    <dgm:cxn modelId="{A7EB2A72-7D1D-6846-87F3-E3F65522C588}" srcId="{D13A9A7D-CED4-064B-95C5-C4387770B410}" destId="{B7861598-B57C-BB43-8528-4438117D2658}" srcOrd="5" destOrd="0" parTransId="{B0501FC5-9D40-5444-B170-817CF33963BF}" sibTransId="{7A48C8CC-0F99-FD4C-9DAA-CB150AEAEF6B}"/>
    <dgm:cxn modelId="{D3733F88-8AF2-9542-87B5-FE93C2FF74A9}" type="presOf" srcId="{D192099F-E28A-2F4C-AFFC-D06659A0DAF8}" destId="{5F70FEAF-04DF-F94E-B2B7-5D57AFECCAEA}" srcOrd="1" destOrd="0" presId="urn:microsoft.com/office/officeart/2005/8/layout/process1"/>
    <dgm:cxn modelId="{91CA9289-8F52-C841-8AE9-C18A1546D03E}" type="presOf" srcId="{3C6607E7-336E-BF49-9241-A59EDF1F38F3}" destId="{B0860FF7-B9B0-B24B-8C9C-015B954FE22F}" srcOrd="0" destOrd="0" presId="urn:microsoft.com/office/officeart/2005/8/layout/process1"/>
    <dgm:cxn modelId="{B6BB4C8A-FA26-AF45-9C2F-E55402CAD5C5}" type="presOf" srcId="{E0E098E3-8D52-BE42-9DF9-463D49FD0873}" destId="{6D810C49-0E29-F443-A69B-B2A559ACAF15}" srcOrd="0" destOrd="0" presId="urn:microsoft.com/office/officeart/2005/8/layout/process1"/>
    <dgm:cxn modelId="{6A6C9793-CA73-9148-94F0-0D852CADE374}" type="presOf" srcId="{DEF57C8A-1021-EE45-A023-E00C75FACDA0}" destId="{2AA33B78-4418-B347-A9B5-78C1F58DE806}" srcOrd="0" destOrd="0" presId="urn:microsoft.com/office/officeart/2005/8/layout/process1"/>
    <dgm:cxn modelId="{B130189F-8FDF-EE4F-8185-5325FD50EBB2}" type="presOf" srcId="{5037B781-B590-7841-88AA-4144A7032C50}" destId="{F824CEF2-DA0D-D240-8735-9EB9BF8DD7C4}" srcOrd="0" destOrd="0" presId="urn:microsoft.com/office/officeart/2005/8/layout/process1"/>
    <dgm:cxn modelId="{0CCAD6A5-9F4B-6D4B-89D7-E6195CC0CB3B}" type="presOf" srcId="{D192099F-E28A-2F4C-AFFC-D06659A0DAF8}" destId="{226654B7-5447-9D41-B604-A0E9E30FEE6A}" srcOrd="0" destOrd="0" presId="urn:microsoft.com/office/officeart/2005/8/layout/process1"/>
    <dgm:cxn modelId="{767757AA-AED6-4D49-AC09-32240C33FEA2}" srcId="{D13A9A7D-CED4-064B-95C5-C4387770B410}" destId="{3C6607E7-336E-BF49-9241-A59EDF1F38F3}" srcOrd="4" destOrd="0" parTransId="{2FEB7134-8416-284D-A246-47771131B3EA}" sibTransId="{E0E098E3-8D52-BE42-9DF9-463D49FD0873}"/>
    <dgm:cxn modelId="{E254F8BD-2971-734E-9378-C290DF598025}" type="presOf" srcId="{B7861598-B57C-BB43-8528-4438117D2658}" destId="{B3289BAC-1395-3443-975B-7EAE2029DE94}" srcOrd="0" destOrd="0" presId="urn:microsoft.com/office/officeart/2005/8/layout/process1"/>
    <dgm:cxn modelId="{E0755CE7-D293-484E-BCF2-BD962446ED83}" type="presOf" srcId="{5037B781-B590-7841-88AA-4144A7032C50}" destId="{78485E28-7092-4148-8950-807DFF3F3AF0}" srcOrd="1" destOrd="0" presId="urn:microsoft.com/office/officeart/2005/8/layout/process1"/>
    <dgm:cxn modelId="{2540F2ED-517A-8446-A074-AFCF5B01B8B7}" type="presOf" srcId="{D13A9A7D-CED4-064B-95C5-C4387770B410}" destId="{2C675347-F949-A343-8D59-5824CA48B1CE}" srcOrd="0" destOrd="0" presId="urn:microsoft.com/office/officeart/2005/8/layout/process1"/>
    <dgm:cxn modelId="{9EF034F5-5F14-4D45-A35C-81F3501DA0E7}" type="presOf" srcId="{4D314536-70FB-0A41-8322-B43331927332}" destId="{F618D4AA-DA2D-E345-BFF6-B2E0F6002B93}" srcOrd="1" destOrd="0" presId="urn:microsoft.com/office/officeart/2005/8/layout/process1"/>
    <dgm:cxn modelId="{99BC9AF9-A398-5E48-8230-B90BF26E7A3A}" srcId="{D13A9A7D-CED4-064B-95C5-C4387770B410}" destId="{DEF57C8A-1021-EE45-A023-E00C75FACDA0}" srcOrd="2" destOrd="0" parTransId="{3C0374BE-EC06-1E41-9F56-C6B71F460FAB}" sibTransId="{5037B781-B590-7841-88AA-4144A7032C50}"/>
    <dgm:cxn modelId="{48745061-69AE-F54F-BAE8-DCFC82CEEFC2}" type="presParOf" srcId="{2C675347-F949-A343-8D59-5824CA48B1CE}" destId="{DBA48015-F1B5-754B-8EC7-29F06FBBBCA0}" srcOrd="0" destOrd="0" presId="urn:microsoft.com/office/officeart/2005/8/layout/process1"/>
    <dgm:cxn modelId="{A3448DE9-F750-9A4F-99B0-1D32C9167D61}" type="presParOf" srcId="{2C675347-F949-A343-8D59-5824CA48B1CE}" destId="{60CD3765-8A00-834E-8528-87AC202924D5}" srcOrd="1" destOrd="0" presId="urn:microsoft.com/office/officeart/2005/8/layout/process1"/>
    <dgm:cxn modelId="{9DACB3C3-2297-4949-A787-D5351B9F7975}" type="presParOf" srcId="{60CD3765-8A00-834E-8528-87AC202924D5}" destId="{F618D4AA-DA2D-E345-BFF6-B2E0F6002B93}" srcOrd="0" destOrd="0" presId="urn:microsoft.com/office/officeart/2005/8/layout/process1"/>
    <dgm:cxn modelId="{17DA4257-D6E0-2F46-8D9C-A4721A690E4B}" type="presParOf" srcId="{2C675347-F949-A343-8D59-5824CA48B1CE}" destId="{210F2CB4-9F8E-8841-8D17-6C0F495E1B84}" srcOrd="2" destOrd="0" presId="urn:microsoft.com/office/officeart/2005/8/layout/process1"/>
    <dgm:cxn modelId="{D37121C4-BEAB-524D-A3C3-B16C604B40BA}" type="presParOf" srcId="{2C675347-F949-A343-8D59-5824CA48B1CE}" destId="{2ED87DB5-BDE4-3D45-82EF-B3CC64B75F42}" srcOrd="3" destOrd="0" presId="urn:microsoft.com/office/officeart/2005/8/layout/process1"/>
    <dgm:cxn modelId="{3E2D00EF-90E9-DA47-B7EE-5D21D461B83F}" type="presParOf" srcId="{2ED87DB5-BDE4-3D45-82EF-B3CC64B75F42}" destId="{A0C836EA-DABE-DB4D-ADE1-9F29C70B6187}" srcOrd="0" destOrd="0" presId="urn:microsoft.com/office/officeart/2005/8/layout/process1"/>
    <dgm:cxn modelId="{17F36038-EEE3-4741-BE1F-79CEB9DB1C47}" type="presParOf" srcId="{2C675347-F949-A343-8D59-5824CA48B1CE}" destId="{2AA33B78-4418-B347-A9B5-78C1F58DE806}" srcOrd="4" destOrd="0" presId="urn:microsoft.com/office/officeart/2005/8/layout/process1"/>
    <dgm:cxn modelId="{B98664ED-A0CB-FC49-8AC5-66685F8D27AB}" type="presParOf" srcId="{2C675347-F949-A343-8D59-5824CA48B1CE}" destId="{F824CEF2-DA0D-D240-8735-9EB9BF8DD7C4}" srcOrd="5" destOrd="0" presId="urn:microsoft.com/office/officeart/2005/8/layout/process1"/>
    <dgm:cxn modelId="{1F714426-3B05-0244-871B-487A713876E0}" type="presParOf" srcId="{F824CEF2-DA0D-D240-8735-9EB9BF8DD7C4}" destId="{78485E28-7092-4148-8950-807DFF3F3AF0}" srcOrd="0" destOrd="0" presId="urn:microsoft.com/office/officeart/2005/8/layout/process1"/>
    <dgm:cxn modelId="{E556987C-9B5D-864A-A076-CDCFB426BB99}" type="presParOf" srcId="{2C675347-F949-A343-8D59-5824CA48B1CE}" destId="{A79319D5-BF4D-EA49-BFBD-1C586C271E50}" srcOrd="6" destOrd="0" presId="urn:microsoft.com/office/officeart/2005/8/layout/process1"/>
    <dgm:cxn modelId="{5D941011-D672-8F4F-86B6-63EEEAD24397}" type="presParOf" srcId="{2C675347-F949-A343-8D59-5824CA48B1CE}" destId="{226654B7-5447-9D41-B604-A0E9E30FEE6A}" srcOrd="7" destOrd="0" presId="urn:microsoft.com/office/officeart/2005/8/layout/process1"/>
    <dgm:cxn modelId="{C89BF15E-833B-4C4C-8268-20305A9198C5}" type="presParOf" srcId="{226654B7-5447-9D41-B604-A0E9E30FEE6A}" destId="{5F70FEAF-04DF-F94E-B2B7-5D57AFECCAEA}" srcOrd="0" destOrd="0" presId="urn:microsoft.com/office/officeart/2005/8/layout/process1"/>
    <dgm:cxn modelId="{06863C2A-DB96-3B45-AE8E-D249960AE19D}" type="presParOf" srcId="{2C675347-F949-A343-8D59-5824CA48B1CE}" destId="{B0860FF7-B9B0-B24B-8C9C-015B954FE22F}" srcOrd="8" destOrd="0" presId="urn:microsoft.com/office/officeart/2005/8/layout/process1"/>
    <dgm:cxn modelId="{E6A4F72C-B8FD-A34E-A1DD-74F32E94FDB7}" type="presParOf" srcId="{2C675347-F949-A343-8D59-5824CA48B1CE}" destId="{6D810C49-0E29-F443-A69B-B2A559ACAF15}" srcOrd="9" destOrd="0" presId="urn:microsoft.com/office/officeart/2005/8/layout/process1"/>
    <dgm:cxn modelId="{018FFDE5-C0CE-C848-B5A1-2995F156B81F}" type="presParOf" srcId="{6D810C49-0E29-F443-A69B-B2A559ACAF15}" destId="{8EC243DF-917F-6944-8B9D-C20382528BB1}" srcOrd="0" destOrd="0" presId="urn:microsoft.com/office/officeart/2005/8/layout/process1"/>
    <dgm:cxn modelId="{2E41F45F-A34C-A946-8C1D-11009424625E}" type="presParOf" srcId="{2C675347-F949-A343-8D59-5824CA48B1CE}" destId="{B3289BAC-1395-3443-975B-7EAE2029DE9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707785-6CE2-3247-A7C3-BE449C3AAED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B21DB6F-2713-624F-932B-ECAAE1FCCF56}">
      <dgm:prSet phldrT="[Text]"/>
      <dgm:spPr/>
      <dgm:t>
        <a:bodyPr/>
        <a:lstStyle/>
        <a:p>
          <a:r>
            <a:rPr lang="en-US" dirty="0"/>
            <a:t>Get Data</a:t>
          </a:r>
        </a:p>
      </dgm:t>
    </dgm:pt>
    <dgm:pt modelId="{8B769D58-14A1-4946-80BC-1F05E4010BB3}" type="parTrans" cxnId="{B88555AC-9000-0545-95B3-90CCA511F779}">
      <dgm:prSet/>
      <dgm:spPr/>
      <dgm:t>
        <a:bodyPr/>
        <a:lstStyle/>
        <a:p>
          <a:endParaRPr lang="en-US"/>
        </a:p>
      </dgm:t>
    </dgm:pt>
    <dgm:pt modelId="{461B684F-84F6-5E48-B79C-487ACA4A901A}" type="sibTrans" cxnId="{B88555AC-9000-0545-95B3-90CCA511F779}">
      <dgm:prSet/>
      <dgm:spPr/>
      <dgm:t>
        <a:bodyPr/>
        <a:lstStyle/>
        <a:p>
          <a:endParaRPr lang="en-US"/>
        </a:p>
      </dgm:t>
    </dgm:pt>
    <dgm:pt modelId="{A4C9CD5D-10CF-BC4B-9BA6-D7CF80EB4E68}">
      <dgm:prSet phldrT="[Text]"/>
      <dgm:spPr/>
      <dgm:t>
        <a:bodyPr/>
        <a:lstStyle/>
        <a:p>
          <a:r>
            <a:rPr lang="en-US" dirty="0"/>
            <a:t>Define Chart Data</a:t>
          </a:r>
        </a:p>
      </dgm:t>
    </dgm:pt>
    <dgm:pt modelId="{07C12A32-B6FE-A243-B54E-5FFF982D2A3A}" type="parTrans" cxnId="{F992D9F0-3E6E-694F-B606-53297F73B37F}">
      <dgm:prSet/>
      <dgm:spPr/>
      <dgm:t>
        <a:bodyPr/>
        <a:lstStyle/>
        <a:p>
          <a:endParaRPr lang="en-US"/>
        </a:p>
      </dgm:t>
    </dgm:pt>
    <dgm:pt modelId="{B1984F73-9A6C-8C45-8044-E812DBFA0652}" type="sibTrans" cxnId="{F992D9F0-3E6E-694F-B606-53297F73B37F}">
      <dgm:prSet/>
      <dgm:spPr/>
      <dgm:t>
        <a:bodyPr/>
        <a:lstStyle/>
        <a:p>
          <a:endParaRPr lang="en-US"/>
        </a:p>
      </dgm:t>
    </dgm:pt>
    <dgm:pt modelId="{357CFC48-3614-7944-9EAB-1881EFE42863}">
      <dgm:prSet phldrT="[Text]"/>
      <dgm:spPr/>
      <dgm:t>
        <a:bodyPr/>
        <a:lstStyle/>
        <a:p>
          <a:r>
            <a:rPr lang="en-US" dirty="0"/>
            <a:t>Show the chart</a:t>
          </a:r>
        </a:p>
      </dgm:t>
    </dgm:pt>
    <dgm:pt modelId="{8BA1227F-0885-FD45-9BCE-B9B86C9ECF54}" type="parTrans" cxnId="{A6F9D8F5-1BB7-AF4E-BA51-4C11763D3E72}">
      <dgm:prSet/>
      <dgm:spPr/>
      <dgm:t>
        <a:bodyPr/>
        <a:lstStyle/>
        <a:p>
          <a:endParaRPr lang="en-US"/>
        </a:p>
      </dgm:t>
    </dgm:pt>
    <dgm:pt modelId="{9C7AC399-E111-564D-BA67-8C9768443CAA}" type="sibTrans" cxnId="{A6F9D8F5-1BB7-AF4E-BA51-4C11763D3E72}">
      <dgm:prSet/>
      <dgm:spPr/>
      <dgm:t>
        <a:bodyPr/>
        <a:lstStyle/>
        <a:p>
          <a:endParaRPr lang="en-US"/>
        </a:p>
      </dgm:t>
    </dgm:pt>
    <dgm:pt modelId="{CD0153E3-E651-164D-A2BF-4C81545D92DC}">
      <dgm:prSet phldrT="[Text]"/>
      <dgm:spPr/>
      <dgm:t>
        <a:bodyPr/>
        <a:lstStyle/>
        <a:p>
          <a:r>
            <a:rPr lang="en-US" dirty="0"/>
            <a:t>Choose Chart Type</a:t>
          </a:r>
        </a:p>
      </dgm:t>
    </dgm:pt>
    <dgm:pt modelId="{D3234F92-7012-084C-852D-F946DCB29C90}" type="parTrans" cxnId="{DBB77033-B2F9-404A-B9A9-D26A4EFDDF9E}">
      <dgm:prSet/>
      <dgm:spPr/>
      <dgm:t>
        <a:bodyPr/>
        <a:lstStyle/>
        <a:p>
          <a:endParaRPr lang="en-US"/>
        </a:p>
      </dgm:t>
    </dgm:pt>
    <dgm:pt modelId="{8244AFF5-CAC5-B246-A6C2-23CAD9762F98}" type="sibTrans" cxnId="{DBB77033-B2F9-404A-B9A9-D26A4EFDDF9E}">
      <dgm:prSet/>
      <dgm:spPr/>
      <dgm:t>
        <a:bodyPr/>
        <a:lstStyle/>
        <a:p>
          <a:endParaRPr lang="en-US"/>
        </a:p>
      </dgm:t>
    </dgm:pt>
    <dgm:pt modelId="{A7BBA89C-DAE3-1D47-93DF-6C6C2957E92A}">
      <dgm:prSet phldrT="[Text]"/>
      <dgm:spPr/>
      <dgm:t>
        <a:bodyPr/>
        <a:lstStyle/>
        <a:p>
          <a:r>
            <a:rPr lang="en-US" dirty="0"/>
            <a:t>Define Chart Labels</a:t>
          </a:r>
        </a:p>
      </dgm:t>
    </dgm:pt>
    <dgm:pt modelId="{A3E12573-5F77-244C-B4F7-968B27ED0154}" type="parTrans" cxnId="{FF11B336-BB16-A642-BCA8-AC927331189B}">
      <dgm:prSet/>
      <dgm:spPr/>
      <dgm:t>
        <a:bodyPr/>
        <a:lstStyle/>
        <a:p>
          <a:endParaRPr lang="en-US"/>
        </a:p>
      </dgm:t>
    </dgm:pt>
    <dgm:pt modelId="{C5182E21-66AD-814A-A747-B203B0403B38}" type="sibTrans" cxnId="{FF11B336-BB16-A642-BCA8-AC927331189B}">
      <dgm:prSet/>
      <dgm:spPr/>
      <dgm:t>
        <a:bodyPr/>
        <a:lstStyle/>
        <a:p>
          <a:endParaRPr lang="en-US"/>
        </a:p>
      </dgm:t>
    </dgm:pt>
    <dgm:pt modelId="{1E5E13E8-A0C3-EA48-AA73-006BA278A0EC}" type="pres">
      <dgm:prSet presAssocID="{81707785-6CE2-3247-A7C3-BE449C3AAED0}" presName="Name0" presStyleCnt="0">
        <dgm:presLayoutVars>
          <dgm:dir/>
          <dgm:resizeHandles val="exact"/>
        </dgm:presLayoutVars>
      </dgm:prSet>
      <dgm:spPr/>
    </dgm:pt>
    <dgm:pt modelId="{B0D7236E-F684-C34E-94BD-C7E27BA1EA42}" type="pres">
      <dgm:prSet presAssocID="{FB21DB6F-2713-624F-932B-ECAAE1FCCF56}" presName="node" presStyleLbl="node1" presStyleIdx="0" presStyleCnt="5">
        <dgm:presLayoutVars>
          <dgm:bulletEnabled val="1"/>
        </dgm:presLayoutVars>
      </dgm:prSet>
      <dgm:spPr/>
    </dgm:pt>
    <dgm:pt modelId="{2FC087E9-68AE-954E-BB98-7AE06285E5B2}" type="pres">
      <dgm:prSet presAssocID="{461B684F-84F6-5E48-B79C-487ACA4A901A}" presName="sibTrans" presStyleLbl="sibTrans2D1" presStyleIdx="0" presStyleCnt="4"/>
      <dgm:spPr/>
    </dgm:pt>
    <dgm:pt modelId="{A1BE4C86-5782-4E42-88C4-635DE7B0F4B0}" type="pres">
      <dgm:prSet presAssocID="{461B684F-84F6-5E48-B79C-487ACA4A901A}" presName="connectorText" presStyleLbl="sibTrans2D1" presStyleIdx="0" presStyleCnt="4"/>
      <dgm:spPr/>
    </dgm:pt>
    <dgm:pt modelId="{DA890BD8-D679-084E-B9B3-1938DCF4068F}" type="pres">
      <dgm:prSet presAssocID="{CD0153E3-E651-164D-A2BF-4C81545D92DC}" presName="node" presStyleLbl="node1" presStyleIdx="1" presStyleCnt="5">
        <dgm:presLayoutVars>
          <dgm:bulletEnabled val="1"/>
        </dgm:presLayoutVars>
      </dgm:prSet>
      <dgm:spPr/>
    </dgm:pt>
    <dgm:pt modelId="{5F79ABEB-D3F6-834E-8372-6D84BB992B80}" type="pres">
      <dgm:prSet presAssocID="{8244AFF5-CAC5-B246-A6C2-23CAD9762F98}" presName="sibTrans" presStyleLbl="sibTrans2D1" presStyleIdx="1" presStyleCnt="4"/>
      <dgm:spPr/>
    </dgm:pt>
    <dgm:pt modelId="{FC69EA12-670B-9D4A-9543-CE54ABF7ABFD}" type="pres">
      <dgm:prSet presAssocID="{8244AFF5-CAC5-B246-A6C2-23CAD9762F98}" presName="connectorText" presStyleLbl="sibTrans2D1" presStyleIdx="1" presStyleCnt="4"/>
      <dgm:spPr/>
    </dgm:pt>
    <dgm:pt modelId="{144029D6-5CE6-6241-B0A0-DB5F67A97C22}" type="pres">
      <dgm:prSet presAssocID="{A4C9CD5D-10CF-BC4B-9BA6-D7CF80EB4E68}" presName="node" presStyleLbl="node1" presStyleIdx="2" presStyleCnt="5">
        <dgm:presLayoutVars>
          <dgm:bulletEnabled val="1"/>
        </dgm:presLayoutVars>
      </dgm:prSet>
      <dgm:spPr/>
    </dgm:pt>
    <dgm:pt modelId="{79852D2E-6758-8042-91B0-895A32376385}" type="pres">
      <dgm:prSet presAssocID="{B1984F73-9A6C-8C45-8044-E812DBFA0652}" presName="sibTrans" presStyleLbl="sibTrans2D1" presStyleIdx="2" presStyleCnt="4"/>
      <dgm:spPr/>
    </dgm:pt>
    <dgm:pt modelId="{8E6F5DCA-263B-3A4F-81F9-4075D8E6AF19}" type="pres">
      <dgm:prSet presAssocID="{B1984F73-9A6C-8C45-8044-E812DBFA0652}" presName="connectorText" presStyleLbl="sibTrans2D1" presStyleIdx="2" presStyleCnt="4"/>
      <dgm:spPr/>
    </dgm:pt>
    <dgm:pt modelId="{72D99A12-35FD-2D40-BEEE-91D0713E8D56}" type="pres">
      <dgm:prSet presAssocID="{A7BBA89C-DAE3-1D47-93DF-6C6C2957E92A}" presName="node" presStyleLbl="node1" presStyleIdx="3" presStyleCnt="5">
        <dgm:presLayoutVars>
          <dgm:bulletEnabled val="1"/>
        </dgm:presLayoutVars>
      </dgm:prSet>
      <dgm:spPr/>
    </dgm:pt>
    <dgm:pt modelId="{48B3B1EE-BCAE-CE43-B4BF-C8235A44F53D}" type="pres">
      <dgm:prSet presAssocID="{C5182E21-66AD-814A-A747-B203B0403B38}" presName="sibTrans" presStyleLbl="sibTrans2D1" presStyleIdx="3" presStyleCnt="4"/>
      <dgm:spPr/>
    </dgm:pt>
    <dgm:pt modelId="{FF6614E4-AF1A-E441-9E2B-78C78CA51B69}" type="pres">
      <dgm:prSet presAssocID="{C5182E21-66AD-814A-A747-B203B0403B38}" presName="connectorText" presStyleLbl="sibTrans2D1" presStyleIdx="3" presStyleCnt="4"/>
      <dgm:spPr/>
    </dgm:pt>
    <dgm:pt modelId="{6645D780-EFEB-6544-A4A7-3AE710B3D55F}" type="pres">
      <dgm:prSet presAssocID="{357CFC48-3614-7944-9EAB-1881EFE42863}" presName="node" presStyleLbl="node1" presStyleIdx="4" presStyleCnt="5">
        <dgm:presLayoutVars>
          <dgm:bulletEnabled val="1"/>
        </dgm:presLayoutVars>
      </dgm:prSet>
      <dgm:spPr/>
    </dgm:pt>
  </dgm:ptLst>
  <dgm:cxnLst>
    <dgm:cxn modelId="{DFF60709-673E-454A-8CCD-7A6388627783}" type="presOf" srcId="{A4C9CD5D-10CF-BC4B-9BA6-D7CF80EB4E68}" destId="{144029D6-5CE6-6241-B0A0-DB5F67A97C22}" srcOrd="0" destOrd="0" presId="urn:microsoft.com/office/officeart/2005/8/layout/process1"/>
    <dgm:cxn modelId="{77BB9F31-81F3-2A4D-8F67-A32D331B7239}" type="presOf" srcId="{357CFC48-3614-7944-9EAB-1881EFE42863}" destId="{6645D780-EFEB-6544-A4A7-3AE710B3D55F}" srcOrd="0" destOrd="0" presId="urn:microsoft.com/office/officeart/2005/8/layout/process1"/>
    <dgm:cxn modelId="{DBB77033-B2F9-404A-B9A9-D26A4EFDDF9E}" srcId="{81707785-6CE2-3247-A7C3-BE449C3AAED0}" destId="{CD0153E3-E651-164D-A2BF-4C81545D92DC}" srcOrd="1" destOrd="0" parTransId="{D3234F92-7012-084C-852D-F946DCB29C90}" sibTransId="{8244AFF5-CAC5-B246-A6C2-23CAD9762F98}"/>
    <dgm:cxn modelId="{44D55635-DA8F-7145-ACD4-84AC70A23444}" type="presOf" srcId="{8244AFF5-CAC5-B246-A6C2-23CAD9762F98}" destId="{FC69EA12-670B-9D4A-9543-CE54ABF7ABFD}" srcOrd="1" destOrd="0" presId="urn:microsoft.com/office/officeart/2005/8/layout/process1"/>
    <dgm:cxn modelId="{FF11B336-BB16-A642-BCA8-AC927331189B}" srcId="{81707785-6CE2-3247-A7C3-BE449C3AAED0}" destId="{A7BBA89C-DAE3-1D47-93DF-6C6C2957E92A}" srcOrd="3" destOrd="0" parTransId="{A3E12573-5F77-244C-B4F7-968B27ED0154}" sibTransId="{C5182E21-66AD-814A-A747-B203B0403B38}"/>
    <dgm:cxn modelId="{5E0C7C5A-9801-AF4D-BE45-7D47535537AE}" type="presOf" srcId="{A7BBA89C-DAE3-1D47-93DF-6C6C2957E92A}" destId="{72D99A12-35FD-2D40-BEEE-91D0713E8D56}" srcOrd="0" destOrd="0" presId="urn:microsoft.com/office/officeart/2005/8/layout/process1"/>
    <dgm:cxn modelId="{1B64236D-96A1-0B4C-9171-74FC21A7C099}" type="presOf" srcId="{8244AFF5-CAC5-B246-A6C2-23CAD9762F98}" destId="{5F79ABEB-D3F6-834E-8372-6D84BB992B80}" srcOrd="0" destOrd="0" presId="urn:microsoft.com/office/officeart/2005/8/layout/process1"/>
    <dgm:cxn modelId="{EE1B2474-DDD9-0142-84CB-1FDCF32174F2}" type="presOf" srcId="{B1984F73-9A6C-8C45-8044-E812DBFA0652}" destId="{8E6F5DCA-263B-3A4F-81F9-4075D8E6AF19}" srcOrd="1" destOrd="0" presId="urn:microsoft.com/office/officeart/2005/8/layout/process1"/>
    <dgm:cxn modelId="{BB67F17B-A301-704C-A377-599A60E360D7}" type="presOf" srcId="{461B684F-84F6-5E48-B79C-487ACA4A901A}" destId="{A1BE4C86-5782-4E42-88C4-635DE7B0F4B0}" srcOrd="1" destOrd="0" presId="urn:microsoft.com/office/officeart/2005/8/layout/process1"/>
    <dgm:cxn modelId="{797D6C97-B127-044B-B5D8-9A500DB78B2F}" type="presOf" srcId="{C5182E21-66AD-814A-A747-B203B0403B38}" destId="{FF6614E4-AF1A-E441-9E2B-78C78CA51B69}" srcOrd="1" destOrd="0" presId="urn:microsoft.com/office/officeart/2005/8/layout/process1"/>
    <dgm:cxn modelId="{85FAE9AB-B503-5E45-BF99-60660A603493}" type="presOf" srcId="{C5182E21-66AD-814A-A747-B203B0403B38}" destId="{48B3B1EE-BCAE-CE43-B4BF-C8235A44F53D}" srcOrd="0" destOrd="0" presId="urn:microsoft.com/office/officeart/2005/8/layout/process1"/>
    <dgm:cxn modelId="{B88555AC-9000-0545-95B3-90CCA511F779}" srcId="{81707785-6CE2-3247-A7C3-BE449C3AAED0}" destId="{FB21DB6F-2713-624F-932B-ECAAE1FCCF56}" srcOrd="0" destOrd="0" parTransId="{8B769D58-14A1-4946-80BC-1F05E4010BB3}" sibTransId="{461B684F-84F6-5E48-B79C-487ACA4A901A}"/>
    <dgm:cxn modelId="{633ED3B2-767F-074F-AA5D-43522BD563CF}" type="presOf" srcId="{FB21DB6F-2713-624F-932B-ECAAE1FCCF56}" destId="{B0D7236E-F684-C34E-94BD-C7E27BA1EA42}" srcOrd="0" destOrd="0" presId="urn:microsoft.com/office/officeart/2005/8/layout/process1"/>
    <dgm:cxn modelId="{0707CBBC-93C8-294B-BCA3-3B8465C566AA}" type="presOf" srcId="{461B684F-84F6-5E48-B79C-487ACA4A901A}" destId="{2FC087E9-68AE-954E-BB98-7AE06285E5B2}" srcOrd="0" destOrd="0" presId="urn:microsoft.com/office/officeart/2005/8/layout/process1"/>
    <dgm:cxn modelId="{AD9DB1DC-682F-3F46-830A-4A04AF4AF1AB}" type="presOf" srcId="{B1984F73-9A6C-8C45-8044-E812DBFA0652}" destId="{79852D2E-6758-8042-91B0-895A32376385}" srcOrd="0" destOrd="0" presId="urn:microsoft.com/office/officeart/2005/8/layout/process1"/>
    <dgm:cxn modelId="{F992D9F0-3E6E-694F-B606-53297F73B37F}" srcId="{81707785-6CE2-3247-A7C3-BE449C3AAED0}" destId="{A4C9CD5D-10CF-BC4B-9BA6-D7CF80EB4E68}" srcOrd="2" destOrd="0" parTransId="{07C12A32-B6FE-A243-B54E-5FFF982D2A3A}" sibTransId="{B1984F73-9A6C-8C45-8044-E812DBFA0652}"/>
    <dgm:cxn modelId="{6123B7F1-7EF2-384D-A40D-5F4FD813482F}" type="presOf" srcId="{CD0153E3-E651-164D-A2BF-4C81545D92DC}" destId="{DA890BD8-D679-084E-B9B3-1938DCF4068F}" srcOrd="0" destOrd="0" presId="urn:microsoft.com/office/officeart/2005/8/layout/process1"/>
    <dgm:cxn modelId="{A6F9D8F5-1BB7-AF4E-BA51-4C11763D3E72}" srcId="{81707785-6CE2-3247-A7C3-BE449C3AAED0}" destId="{357CFC48-3614-7944-9EAB-1881EFE42863}" srcOrd="4" destOrd="0" parTransId="{8BA1227F-0885-FD45-9BCE-B9B86C9ECF54}" sibTransId="{9C7AC399-E111-564D-BA67-8C9768443CAA}"/>
    <dgm:cxn modelId="{0A42DDFC-788C-504B-8977-4D1F87F711FF}" type="presOf" srcId="{81707785-6CE2-3247-A7C3-BE449C3AAED0}" destId="{1E5E13E8-A0C3-EA48-AA73-006BA278A0EC}" srcOrd="0" destOrd="0" presId="urn:microsoft.com/office/officeart/2005/8/layout/process1"/>
    <dgm:cxn modelId="{02138AF3-A1F1-FF46-94D3-7F2F1E741C94}" type="presParOf" srcId="{1E5E13E8-A0C3-EA48-AA73-006BA278A0EC}" destId="{B0D7236E-F684-C34E-94BD-C7E27BA1EA42}" srcOrd="0" destOrd="0" presId="urn:microsoft.com/office/officeart/2005/8/layout/process1"/>
    <dgm:cxn modelId="{5BBBF64F-611C-CD41-9C55-ED4959B0D059}" type="presParOf" srcId="{1E5E13E8-A0C3-EA48-AA73-006BA278A0EC}" destId="{2FC087E9-68AE-954E-BB98-7AE06285E5B2}" srcOrd="1" destOrd="0" presId="urn:microsoft.com/office/officeart/2005/8/layout/process1"/>
    <dgm:cxn modelId="{83AC63DB-2C7B-6042-8B44-ECD8E4C11E05}" type="presParOf" srcId="{2FC087E9-68AE-954E-BB98-7AE06285E5B2}" destId="{A1BE4C86-5782-4E42-88C4-635DE7B0F4B0}" srcOrd="0" destOrd="0" presId="urn:microsoft.com/office/officeart/2005/8/layout/process1"/>
    <dgm:cxn modelId="{E8E884AB-23BE-C44E-911D-F59FDF0B0EC9}" type="presParOf" srcId="{1E5E13E8-A0C3-EA48-AA73-006BA278A0EC}" destId="{DA890BD8-D679-084E-B9B3-1938DCF4068F}" srcOrd="2" destOrd="0" presId="urn:microsoft.com/office/officeart/2005/8/layout/process1"/>
    <dgm:cxn modelId="{9CACF3C9-5270-D245-A3EE-0D5485FF4E70}" type="presParOf" srcId="{1E5E13E8-A0C3-EA48-AA73-006BA278A0EC}" destId="{5F79ABEB-D3F6-834E-8372-6D84BB992B80}" srcOrd="3" destOrd="0" presId="urn:microsoft.com/office/officeart/2005/8/layout/process1"/>
    <dgm:cxn modelId="{6356EBCE-DFB4-A24E-B0B3-2318E65B82FD}" type="presParOf" srcId="{5F79ABEB-D3F6-834E-8372-6D84BB992B80}" destId="{FC69EA12-670B-9D4A-9543-CE54ABF7ABFD}" srcOrd="0" destOrd="0" presId="urn:microsoft.com/office/officeart/2005/8/layout/process1"/>
    <dgm:cxn modelId="{38F6B8B7-A05D-3942-9923-70A8ECBBC636}" type="presParOf" srcId="{1E5E13E8-A0C3-EA48-AA73-006BA278A0EC}" destId="{144029D6-5CE6-6241-B0A0-DB5F67A97C22}" srcOrd="4" destOrd="0" presId="urn:microsoft.com/office/officeart/2005/8/layout/process1"/>
    <dgm:cxn modelId="{49D6ECF0-6B22-A048-8503-17B5972F7526}" type="presParOf" srcId="{1E5E13E8-A0C3-EA48-AA73-006BA278A0EC}" destId="{79852D2E-6758-8042-91B0-895A32376385}" srcOrd="5" destOrd="0" presId="urn:microsoft.com/office/officeart/2005/8/layout/process1"/>
    <dgm:cxn modelId="{889E157C-222C-1143-9FEA-00A731BF0C75}" type="presParOf" srcId="{79852D2E-6758-8042-91B0-895A32376385}" destId="{8E6F5DCA-263B-3A4F-81F9-4075D8E6AF19}" srcOrd="0" destOrd="0" presId="urn:microsoft.com/office/officeart/2005/8/layout/process1"/>
    <dgm:cxn modelId="{D3D14C15-DCC9-F243-97FA-360849F569B4}" type="presParOf" srcId="{1E5E13E8-A0C3-EA48-AA73-006BA278A0EC}" destId="{72D99A12-35FD-2D40-BEEE-91D0713E8D56}" srcOrd="6" destOrd="0" presId="urn:microsoft.com/office/officeart/2005/8/layout/process1"/>
    <dgm:cxn modelId="{A8B14371-F259-514F-BE98-EF3FD24C5094}" type="presParOf" srcId="{1E5E13E8-A0C3-EA48-AA73-006BA278A0EC}" destId="{48B3B1EE-BCAE-CE43-B4BF-C8235A44F53D}" srcOrd="7" destOrd="0" presId="urn:microsoft.com/office/officeart/2005/8/layout/process1"/>
    <dgm:cxn modelId="{3BCD2E16-CE39-AD4A-8059-CCC4DE6DAD76}" type="presParOf" srcId="{48B3B1EE-BCAE-CE43-B4BF-C8235A44F53D}" destId="{FF6614E4-AF1A-E441-9E2B-78C78CA51B69}" srcOrd="0" destOrd="0" presId="urn:microsoft.com/office/officeart/2005/8/layout/process1"/>
    <dgm:cxn modelId="{574FF0EF-16CF-9044-AAB9-E7688C6F8E1A}" type="presParOf" srcId="{1E5E13E8-A0C3-EA48-AA73-006BA278A0EC}" destId="{6645D780-EFEB-6544-A4A7-3AE710B3D55F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908A97-B9A4-F541-9A85-7337632829FD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F6A1F7CF-777C-1D43-8F5F-540CFA03AC6D}">
      <dgm:prSet phldrT="[Text]"/>
      <dgm:spPr/>
      <dgm:t>
        <a:bodyPr/>
        <a:lstStyle/>
        <a:p>
          <a:r>
            <a:rPr lang="en-US" dirty="0"/>
            <a:t>Preprocessing with </a:t>
          </a:r>
          <a:r>
            <a:rPr lang="en-US" dirty="0" err="1"/>
            <a:t>StandardScaler</a:t>
          </a:r>
          <a:endParaRPr lang="en-US" dirty="0"/>
        </a:p>
      </dgm:t>
    </dgm:pt>
    <dgm:pt modelId="{7E7F8D2F-D804-EB44-B7A3-143BEBE7B1F0}" type="parTrans" cxnId="{18981715-1B38-CC44-97B9-3747426BCA9B}">
      <dgm:prSet/>
      <dgm:spPr/>
      <dgm:t>
        <a:bodyPr/>
        <a:lstStyle/>
        <a:p>
          <a:endParaRPr lang="en-US"/>
        </a:p>
      </dgm:t>
    </dgm:pt>
    <dgm:pt modelId="{1705FB9C-6B94-F549-872B-CB8411F4B4DD}" type="sibTrans" cxnId="{18981715-1B38-CC44-97B9-3747426BCA9B}">
      <dgm:prSet/>
      <dgm:spPr/>
      <dgm:t>
        <a:bodyPr/>
        <a:lstStyle/>
        <a:p>
          <a:endParaRPr lang="en-US"/>
        </a:p>
      </dgm:t>
    </dgm:pt>
    <dgm:pt modelId="{8FC58415-4091-A240-BE44-95C47FDF8D16}">
      <dgm:prSet phldrT="[Text]"/>
      <dgm:spPr/>
      <dgm:t>
        <a:bodyPr/>
        <a:lstStyle/>
        <a:p>
          <a:r>
            <a:rPr lang="en-US" dirty="0"/>
            <a:t>Split data into Train &amp; Test set</a:t>
          </a:r>
        </a:p>
      </dgm:t>
    </dgm:pt>
    <dgm:pt modelId="{06B48FCF-5023-E54D-9CE9-726EB51CE26F}" type="parTrans" cxnId="{3040DEC6-9D26-5D4E-AF79-056620A97802}">
      <dgm:prSet/>
      <dgm:spPr/>
      <dgm:t>
        <a:bodyPr/>
        <a:lstStyle/>
        <a:p>
          <a:endParaRPr lang="en-US"/>
        </a:p>
      </dgm:t>
    </dgm:pt>
    <dgm:pt modelId="{CA4AFE6B-67BF-6142-9A42-BDBDEBCE1238}" type="sibTrans" cxnId="{3040DEC6-9D26-5D4E-AF79-056620A97802}">
      <dgm:prSet/>
      <dgm:spPr/>
      <dgm:t>
        <a:bodyPr/>
        <a:lstStyle/>
        <a:p>
          <a:endParaRPr lang="en-US"/>
        </a:p>
      </dgm:t>
    </dgm:pt>
    <dgm:pt modelId="{2ED6DF16-1855-1E47-B67E-CAEF70A65C12}">
      <dgm:prSet phldrT="[Text]"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GridSearchCV</a:t>
          </a:r>
          <a:r>
            <a:rPr lang="en-US" dirty="0"/>
            <a:t> to find best parameters</a:t>
          </a:r>
        </a:p>
      </dgm:t>
    </dgm:pt>
    <dgm:pt modelId="{282A7C9F-1568-F14D-AB8C-2CDAB256F780}" type="parTrans" cxnId="{07E9D2E0-FCAD-3347-A8BD-42D1EFF383A5}">
      <dgm:prSet/>
      <dgm:spPr/>
      <dgm:t>
        <a:bodyPr/>
        <a:lstStyle/>
        <a:p>
          <a:endParaRPr lang="en-US"/>
        </a:p>
      </dgm:t>
    </dgm:pt>
    <dgm:pt modelId="{D763F0E7-EFFE-F440-80A6-C81588775FF6}" type="sibTrans" cxnId="{07E9D2E0-FCAD-3347-A8BD-42D1EFF383A5}">
      <dgm:prSet/>
      <dgm:spPr/>
      <dgm:t>
        <a:bodyPr/>
        <a:lstStyle/>
        <a:p>
          <a:endParaRPr lang="en-US"/>
        </a:p>
      </dgm:t>
    </dgm:pt>
    <dgm:pt modelId="{33EEDA6C-5887-A448-B6A0-543DF75A1AAB}">
      <dgm:prSet phldrT="[Text]"/>
      <dgm:spPr/>
      <dgm:t>
        <a:bodyPr/>
        <a:lstStyle/>
        <a:p>
          <a:r>
            <a:rPr lang="en-US" dirty="0"/>
            <a:t>Pick a model</a:t>
          </a:r>
        </a:p>
      </dgm:t>
    </dgm:pt>
    <dgm:pt modelId="{025585A0-C32D-4244-B394-AD0847CD2284}" type="parTrans" cxnId="{96C19FA2-55A0-1B4C-A122-254BEDEDFA55}">
      <dgm:prSet/>
      <dgm:spPr/>
      <dgm:t>
        <a:bodyPr/>
        <a:lstStyle/>
        <a:p>
          <a:endParaRPr lang="en-US"/>
        </a:p>
      </dgm:t>
    </dgm:pt>
    <dgm:pt modelId="{CC0A7535-FDBD-CF45-95FA-E12D2C63EF0D}" type="sibTrans" cxnId="{96C19FA2-55A0-1B4C-A122-254BEDEDFA55}">
      <dgm:prSet/>
      <dgm:spPr/>
      <dgm:t>
        <a:bodyPr/>
        <a:lstStyle/>
        <a:p>
          <a:endParaRPr lang="en-US"/>
        </a:p>
      </dgm:t>
    </dgm:pt>
    <dgm:pt modelId="{BC9277A9-6FD3-F74B-A70D-8170A4CF1B49}">
      <dgm:prSet phldrT="[Text]"/>
      <dgm:spPr/>
      <dgm:t>
        <a:bodyPr/>
        <a:lstStyle/>
        <a:p>
          <a:r>
            <a:rPr lang="en-US" dirty="0"/>
            <a:t>Evaluate model with score method and confusion matrix</a:t>
          </a:r>
        </a:p>
      </dgm:t>
    </dgm:pt>
    <dgm:pt modelId="{2BFEF89C-3081-8F44-9809-71CEB9B0540D}" type="parTrans" cxnId="{5B91D526-5DB7-1444-9C2E-9A332F86596A}">
      <dgm:prSet/>
      <dgm:spPr/>
      <dgm:t>
        <a:bodyPr/>
        <a:lstStyle/>
        <a:p>
          <a:endParaRPr lang="en-US"/>
        </a:p>
      </dgm:t>
    </dgm:pt>
    <dgm:pt modelId="{910EB0E3-4E51-B649-9A86-9AD4CFF1D5B2}" type="sibTrans" cxnId="{5B91D526-5DB7-1444-9C2E-9A332F86596A}">
      <dgm:prSet/>
      <dgm:spPr/>
      <dgm:t>
        <a:bodyPr/>
        <a:lstStyle/>
        <a:p>
          <a:endParaRPr lang="en-US"/>
        </a:p>
      </dgm:t>
    </dgm:pt>
    <dgm:pt modelId="{930DE9BF-A62D-0246-936C-2B1BF80FF451}">
      <dgm:prSet phldrT="[Text]"/>
      <dgm:spPr/>
      <dgm:t>
        <a:bodyPr/>
        <a:lstStyle/>
        <a:p>
          <a:r>
            <a:rPr lang="en-US" dirty="0"/>
            <a:t>pick the best model</a:t>
          </a:r>
        </a:p>
      </dgm:t>
    </dgm:pt>
    <dgm:pt modelId="{1EE3BD59-4692-2149-AA58-E521E2088870}" type="parTrans" cxnId="{996D36FD-3A4B-7542-82F6-4C2AE9C453D1}">
      <dgm:prSet/>
      <dgm:spPr/>
      <dgm:t>
        <a:bodyPr/>
        <a:lstStyle/>
        <a:p>
          <a:endParaRPr lang="en-US"/>
        </a:p>
      </dgm:t>
    </dgm:pt>
    <dgm:pt modelId="{25A88941-AFE2-6640-9324-0E90B47DBA0D}" type="sibTrans" cxnId="{996D36FD-3A4B-7542-82F6-4C2AE9C453D1}">
      <dgm:prSet/>
      <dgm:spPr/>
      <dgm:t>
        <a:bodyPr/>
        <a:lstStyle/>
        <a:p>
          <a:endParaRPr lang="en-US"/>
        </a:p>
      </dgm:t>
    </dgm:pt>
    <dgm:pt modelId="{37DF7F9D-D2CE-B444-A4BE-159BFB40D648}" type="pres">
      <dgm:prSet presAssocID="{EE908A97-B9A4-F541-9A85-7337632829FD}" presName="Name0" presStyleCnt="0">
        <dgm:presLayoutVars>
          <dgm:dir/>
          <dgm:resizeHandles val="exact"/>
        </dgm:presLayoutVars>
      </dgm:prSet>
      <dgm:spPr/>
    </dgm:pt>
    <dgm:pt modelId="{F92695CC-061C-2443-994D-E940D7363748}" type="pres">
      <dgm:prSet presAssocID="{F6A1F7CF-777C-1D43-8F5F-540CFA03AC6D}" presName="node" presStyleLbl="node1" presStyleIdx="0" presStyleCnt="6">
        <dgm:presLayoutVars>
          <dgm:bulletEnabled val="1"/>
        </dgm:presLayoutVars>
      </dgm:prSet>
      <dgm:spPr/>
    </dgm:pt>
    <dgm:pt modelId="{9D033615-F84A-9342-81FA-8384E2F00890}" type="pres">
      <dgm:prSet presAssocID="{1705FB9C-6B94-F549-872B-CB8411F4B4DD}" presName="sibTrans" presStyleLbl="sibTrans2D1" presStyleIdx="0" presStyleCnt="5"/>
      <dgm:spPr/>
    </dgm:pt>
    <dgm:pt modelId="{267A4919-175A-0B44-8DF8-3E027B0497F7}" type="pres">
      <dgm:prSet presAssocID="{1705FB9C-6B94-F549-872B-CB8411F4B4DD}" presName="connectorText" presStyleLbl="sibTrans2D1" presStyleIdx="0" presStyleCnt="5"/>
      <dgm:spPr/>
    </dgm:pt>
    <dgm:pt modelId="{D43E8C51-F6A0-D344-9F57-FDE4916C759F}" type="pres">
      <dgm:prSet presAssocID="{8FC58415-4091-A240-BE44-95C47FDF8D16}" presName="node" presStyleLbl="node1" presStyleIdx="1" presStyleCnt="6">
        <dgm:presLayoutVars>
          <dgm:bulletEnabled val="1"/>
        </dgm:presLayoutVars>
      </dgm:prSet>
      <dgm:spPr/>
    </dgm:pt>
    <dgm:pt modelId="{3899B9CF-2ED4-4041-85BB-D2E2EBA6B089}" type="pres">
      <dgm:prSet presAssocID="{CA4AFE6B-67BF-6142-9A42-BDBDEBCE1238}" presName="sibTrans" presStyleLbl="sibTrans2D1" presStyleIdx="1" presStyleCnt="5"/>
      <dgm:spPr/>
    </dgm:pt>
    <dgm:pt modelId="{BC99F7B3-6229-E84C-9B6B-E0F1DA005BDA}" type="pres">
      <dgm:prSet presAssocID="{CA4AFE6B-67BF-6142-9A42-BDBDEBCE1238}" presName="connectorText" presStyleLbl="sibTrans2D1" presStyleIdx="1" presStyleCnt="5"/>
      <dgm:spPr/>
    </dgm:pt>
    <dgm:pt modelId="{AE6E3AB0-280F-1641-A79D-8092539FD432}" type="pres">
      <dgm:prSet presAssocID="{33EEDA6C-5887-A448-B6A0-543DF75A1AAB}" presName="node" presStyleLbl="node1" presStyleIdx="2" presStyleCnt="6">
        <dgm:presLayoutVars>
          <dgm:bulletEnabled val="1"/>
        </dgm:presLayoutVars>
      </dgm:prSet>
      <dgm:spPr/>
    </dgm:pt>
    <dgm:pt modelId="{907F62CA-C8C9-114F-A27E-4B076E7B22DA}" type="pres">
      <dgm:prSet presAssocID="{CC0A7535-FDBD-CF45-95FA-E12D2C63EF0D}" presName="sibTrans" presStyleLbl="sibTrans2D1" presStyleIdx="2" presStyleCnt="5"/>
      <dgm:spPr/>
    </dgm:pt>
    <dgm:pt modelId="{31A52B85-4E0B-914C-A720-CAF34997E45A}" type="pres">
      <dgm:prSet presAssocID="{CC0A7535-FDBD-CF45-95FA-E12D2C63EF0D}" presName="connectorText" presStyleLbl="sibTrans2D1" presStyleIdx="2" presStyleCnt="5"/>
      <dgm:spPr/>
    </dgm:pt>
    <dgm:pt modelId="{5A08DA0A-B92F-3243-969B-A616F61630AD}" type="pres">
      <dgm:prSet presAssocID="{2ED6DF16-1855-1E47-B67E-CAEF70A65C12}" presName="node" presStyleLbl="node1" presStyleIdx="3" presStyleCnt="6">
        <dgm:presLayoutVars>
          <dgm:bulletEnabled val="1"/>
        </dgm:presLayoutVars>
      </dgm:prSet>
      <dgm:spPr/>
    </dgm:pt>
    <dgm:pt modelId="{4FDFC670-495B-C244-A572-98E6FB441A17}" type="pres">
      <dgm:prSet presAssocID="{D763F0E7-EFFE-F440-80A6-C81588775FF6}" presName="sibTrans" presStyleLbl="sibTrans2D1" presStyleIdx="3" presStyleCnt="5"/>
      <dgm:spPr/>
    </dgm:pt>
    <dgm:pt modelId="{CBAEDB50-B319-B64B-A6E1-E4D555C56127}" type="pres">
      <dgm:prSet presAssocID="{D763F0E7-EFFE-F440-80A6-C81588775FF6}" presName="connectorText" presStyleLbl="sibTrans2D1" presStyleIdx="3" presStyleCnt="5"/>
      <dgm:spPr/>
    </dgm:pt>
    <dgm:pt modelId="{683F8DC5-6464-CC4B-9BAC-E2516F184827}" type="pres">
      <dgm:prSet presAssocID="{BC9277A9-6FD3-F74B-A70D-8170A4CF1B49}" presName="node" presStyleLbl="node1" presStyleIdx="4" presStyleCnt="6">
        <dgm:presLayoutVars>
          <dgm:bulletEnabled val="1"/>
        </dgm:presLayoutVars>
      </dgm:prSet>
      <dgm:spPr/>
    </dgm:pt>
    <dgm:pt modelId="{6C8BC1C1-DD4B-624C-BB7B-3C0D66645D4F}" type="pres">
      <dgm:prSet presAssocID="{910EB0E3-4E51-B649-9A86-9AD4CFF1D5B2}" presName="sibTrans" presStyleLbl="sibTrans2D1" presStyleIdx="4" presStyleCnt="5"/>
      <dgm:spPr/>
    </dgm:pt>
    <dgm:pt modelId="{4D8F28B7-1A57-824B-852A-4E0C672B8268}" type="pres">
      <dgm:prSet presAssocID="{910EB0E3-4E51-B649-9A86-9AD4CFF1D5B2}" presName="connectorText" presStyleLbl="sibTrans2D1" presStyleIdx="4" presStyleCnt="5"/>
      <dgm:spPr/>
    </dgm:pt>
    <dgm:pt modelId="{049A85DB-9E16-314F-95EE-BB217F2833FB}" type="pres">
      <dgm:prSet presAssocID="{930DE9BF-A62D-0246-936C-2B1BF80FF451}" presName="node" presStyleLbl="node1" presStyleIdx="5" presStyleCnt="6">
        <dgm:presLayoutVars>
          <dgm:bulletEnabled val="1"/>
        </dgm:presLayoutVars>
      </dgm:prSet>
      <dgm:spPr/>
    </dgm:pt>
  </dgm:ptLst>
  <dgm:cxnLst>
    <dgm:cxn modelId="{18981715-1B38-CC44-97B9-3747426BCA9B}" srcId="{EE908A97-B9A4-F541-9A85-7337632829FD}" destId="{F6A1F7CF-777C-1D43-8F5F-540CFA03AC6D}" srcOrd="0" destOrd="0" parTransId="{7E7F8D2F-D804-EB44-B7A3-143BEBE7B1F0}" sibTransId="{1705FB9C-6B94-F549-872B-CB8411F4B4DD}"/>
    <dgm:cxn modelId="{B9F84019-16B4-184F-91F0-6BD9C39E13B1}" type="presOf" srcId="{1705FB9C-6B94-F549-872B-CB8411F4B4DD}" destId="{267A4919-175A-0B44-8DF8-3E027B0497F7}" srcOrd="1" destOrd="0" presId="urn:microsoft.com/office/officeart/2005/8/layout/process1"/>
    <dgm:cxn modelId="{5B91D526-5DB7-1444-9C2E-9A332F86596A}" srcId="{EE908A97-B9A4-F541-9A85-7337632829FD}" destId="{BC9277A9-6FD3-F74B-A70D-8170A4CF1B49}" srcOrd="4" destOrd="0" parTransId="{2BFEF89C-3081-8F44-9809-71CEB9B0540D}" sibTransId="{910EB0E3-4E51-B649-9A86-9AD4CFF1D5B2}"/>
    <dgm:cxn modelId="{39E58C2C-94DA-6F44-86C1-4BA1380A7A16}" type="presOf" srcId="{CC0A7535-FDBD-CF45-95FA-E12D2C63EF0D}" destId="{907F62CA-C8C9-114F-A27E-4B076E7B22DA}" srcOrd="0" destOrd="0" presId="urn:microsoft.com/office/officeart/2005/8/layout/process1"/>
    <dgm:cxn modelId="{94E99E3E-70FB-3049-81C7-E8B978BDC3E5}" type="presOf" srcId="{910EB0E3-4E51-B649-9A86-9AD4CFF1D5B2}" destId="{6C8BC1C1-DD4B-624C-BB7B-3C0D66645D4F}" srcOrd="0" destOrd="0" presId="urn:microsoft.com/office/officeart/2005/8/layout/process1"/>
    <dgm:cxn modelId="{CAEF2E47-161A-184E-87F1-D49C90CD4747}" type="presOf" srcId="{D763F0E7-EFFE-F440-80A6-C81588775FF6}" destId="{4FDFC670-495B-C244-A572-98E6FB441A17}" srcOrd="0" destOrd="0" presId="urn:microsoft.com/office/officeart/2005/8/layout/process1"/>
    <dgm:cxn modelId="{C015E564-B0BF-7048-AD6D-A61A231BE930}" type="presOf" srcId="{2ED6DF16-1855-1E47-B67E-CAEF70A65C12}" destId="{5A08DA0A-B92F-3243-969B-A616F61630AD}" srcOrd="0" destOrd="0" presId="urn:microsoft.com/office/officeart/2005/8/layout/process1"/>
    <dgm:cxn modelId="{8A285C6C-8C40-6F4C-8D4E-C1658B34A6EE}" type="presOf" srcId="{CA4AFE6B-67BF-6142-9A42-BDBDEBCE1238}" destId="{3899B9CF-2ED4-4041-85BB-D2E2EBA6B089}" srcOrd="0" destOrd="0" presId="urn:microsoft.com/office/officeart/2005/8/layout/process1"/>
    <dgm:cxn modelId="{E5CC9571-FCBB-D246-930C-8598BAD2FC1C}" type="presOf" srcId="{910EB0E3-4E51-B649-9A86-9AD4CFF1D5B2}" destId="{4D8F28B7-1A57-824B-852A-4E0C672B8268}" srcOrd="1" destOrd="0" presId="urn:microsoft.com/office/officeart/2005/8/layout/process1"/>
    <dgm:cxn modelId="{D5271674-EE02-9245-8E4D-A73239E9D3A5}" type="presOf" srcId="{1705FB9C-6B94-F549-872B-CB8411F4B4DD}" destId="{9D033615-F84A-9342-81FA-8384E2F00890}" srcOrd="0" destOrd="0" presId="urn:microsoft.com/office/officeart/2005/8/layout/process1"/>
    <dgm:cxn modelId="{13689275-B1D5-D14C-9E0F-25C4508AEC37}" type="presOf" srcId="{F6A1F7CF-777C-1D43-8F5F-540CFA03AC6D}" destId="{F92695CC-061C-2443-994D-E940D7363748}" srcOrd="0" destOrd="0" presId="urn:microsoft.com/office/officeart/2005/8/layout/process1"/>
    <dgm:cxn modelId="{517B4B7A-328A-2744-9821-9473B1630129}" type="presOf" srcId="{CC0A7535-FDBD-CF45-95FA-E12D2C63EF0D}" destId="{31A52B85-4E0B-914C-A720-CAF34997E45A}" srcOrd="1" destOrd="0" presId="urn:microsoft.com/office/officeart/2005/8/layout/process1"/>
    <dgm:cxn modelId="{9D1E2387-5C5E-2143-9479-D3C6F36EB4A3}" type="presOf" srcId="{D763F0E7-EFFE-F440-80A6-C81588775FF6}" destId="{CBAEDB50-B319-B64B-A6E1-E4D555C56127}" srcOrd="1" destOrd="0" presId="urn:microsoft.com/office/officeart/2005/8/layout/process1"/>
    <dgm:cxn modelId="{6AE51D9B-F0C6-344C-938C-7A3965450C9E}" type="presOf" srcId="{EE908A97-B9A4-F541-9A85-7337632829FD}" destId="{37DF7F9D-D2CE-B444-A4BE-159BFB40D648}" srcOrd="0" destOrd="0" presId="urn:microsoft.com/office/officeart/2005/8/layout/process1"/>
    <dgm:cxn modelId="{96C19FA2-55A0-1B4C-A122-254BEDEDFA55}" srcId="{EE908A97-B9A4-F541-9A85-7337632829FD}" destId="{33EEDA6C-5887-A448-B6A0-543DF75A1AAB}" srcOrd="2" destOrd="0" parTransId="{025585A0-C32D-4244-B394-AD0847CD2284}" sibTransId="{CC0A7535-FDBD-CF45-95FA-E12D2C63EF0D}"/>
    <dgm:cxn modelId="{043E48A8-4FE2-3744-8F30-30B27163F6A2}" type="presOf" srcId="{CA4AFE6B-67BF-6142-9A42-BDBDEBCE1238}" destId="{BC99F7B3-6229-E84C-9B6B-E0F1DA005BDA}" srcOrd="1" destOrd="0" presId="urn:microsoft.com/office/officeart/2005/8/layout/process1"/>
    <dgm:cxn modelId="{1B87DDAA-C1CA-DA44-91B4-E22DF7D593DC}" type="presOf" srcId="{33EEDA6C-5887-A448-B6A0-543DF75A1AAB}" destId="{AE6E3AB0-280F-1641-A79D-8092539FD432}" srcOrd="0" destOrd="0" presId="urn:microsoft.com/office/officeart/2005/8/layout/process1"/>
    <dgm:cxn modelId="{3040DEC6-9D26-5D4E-AF79-056620A97802}" srcId="{EE908A97-B9A4-F541-9A85-7337632829FD}" destId="{8FC58415-4091-A240-BE44-95C47FDF8D16}" srcOrd="1" destOrd="0" parTransId="{06B48FCF-5023-E54D-9CE9-726EB51CE26F}" sibTransId="{CA4AFE6B-67BF-6142-9A42-BDBDEBCE1238}"/>
    <dgm:cxn modelId="{97917CCC-3372-2645-A083-983F37A7183B}" type="presOf" srcId="{BC9277A9-6FD3-F74B-A70D-8170A4CF1B49}" destId="{683F8DC5-6464-CC4B-9BAC-E2516F184827}" srcOrd="0" destOrd="0" presId="urn:microsoft.com/office/officeart/2005/8/layout/process1"/>
    <dgm:cxn modelId="{753DFCCE-C60C-AE4F-80B5-5085A54C7F5C}" type="presOf" srcId="{8FC58415-4091-A240-BE44-95C47FDF8D16}" destId="{D43E8C51-F6A0-D344-9F57-FDE4916C759F}" srcOrd="0" destOrd="0" presId="urn:microsoft.com/office/officeart/2005/8/layout/process1"/>
    <dgm:cxn modelId="{07E9D2E0-FCAD-3347-A8BD-42D1EFF383A5}" srcId="{EE908A97-B9A4-F541-9A85-7337632829FD}" destId="{2ED6DF16-1855-1E47-B67E-CAEF70A65C12}" srcOrd="3" destOrd="0" parTransId="{282A7C9F-1568-F14D-AB8C-2CDAB256F780}" sibTransId="{D763F0E7-EFFE-F440-80A6-C81588775FF6}"/>
    <dgm:cxn modelId="{0DEF2AEB-339D-4E43-B2F2-66954660B0DA}" type="presOf" srcId="{930DE9BF-A62D-0246-936C-2B1BF80FF451}" destId="{049A85DB-9E16-314F-95EE-BB217F2833FB}" srcOrd="0" destOrd="0" presId="urn:microsoft.com/office/officeart/2005/8/layout/process1"/>
    <dgm:cxn modelId="{996D36FD-3A4B-7542-82F6-4C2AE9C453D1}" srcId="{EE908A97-B9A4-F541-9A85-7337632829FD}" destId="{930DE9BF-A62D-0246-936C-2B1BF80FF451}" srcOrd="5" destOrd="0" parTransId="{1EE3BD59-4692-2149-AA58-E521E2088870}" sibTransId="{25A88941-AFE2-6640-9324-0E90B47DBA0D}"/>
    <dgm:cxn modelId="{7D3F313D-0129-9A41-8C79-A34DF249F318}" type="presParOf" srcId="{37DF7F9D-D2CE-B444-A4BE-159BFB40D648}" destId="{F92695CC-061C-2443-994D-E940D7363748}" srcOrd="0" destOrd="0" presId="urn:microsoft.com/office/officeart/2005/8/layout/process1"/>
    <dgm:cxn modelId="{84FFBE51-1CE2-154D-B743-C9C424465058}" type="presParOf" srcId="{37DF7F9D-D2CE-B444-A4BE-159BFB40D648}" destId="{9D033615-F84A-9342-81FA-8384E2F00890}" srcOrd="1" destOrd="0" presId="urn:microsoft.com/office/officeart/2005/8/layout/process1"/>
    <dgm:cxn modelId="{8B09CE62-B7FA-354D-8549-5200B3F6DE00}" type="presParOf" srcId="{9D033615-F84A-9342-81FA-8384E2F00890}" destId="{267A4919-175A-0B44-8DF8-3E027B0497F7}" srcOrd="0" destOrd="0" presId="urn:microsoft.com/office/officeart/2005/8/layout/process1"/>
    <dgm:cxn modelId="{C8FB1EF3-AF44-4041-B21B-3D550D47E8E9}" type="presParOf" srcId="{37DF7F9D-D2CE-B444-A4BE-159BFB40D648}" destId="{D43E8C51-F6A0-D344-9F57-FDE4916C759F}" srcOrd="2" destOrd="0" presId="urn:microsoft.com/office/officeart/2005/8/layout/process1"/>
    <dgm:cxn modelId="{F7FF393E-1D27-7D46-9042-439F434A39EA}" type="presParOf" srcId="{37DF7F9D-D2CE-B444-A4BE-159BFB40D648}" destId="{3899B9CF-2ED4-4041-85BB-D2E2EBA6B089}" srcOrd="3" destOrd="0" presId="urn:microsoft.com/office/officeart/2005/8/layout/process1"/>
    <dgm:cxn modelId="{861E6095-8478-7A4D-9197-B0CA1A1ADA2C}" type="presParOf" srcId="{3899B9CF-2ED4-4041-85BB-D2E2EBA6B089}" destId="{BC99F7B3-6229-E84C-9B6B-E0F1DA005BDA}" srcOrd="0" destOrd="0" presId="urn:microsoft.com/office/officeart/2005/8/layout/process1"/>
    <dgm:cxn modelId="{FDD2A37B-58F4-6943-84B3-4B96E2DDADDD}" type="presParOf" srcId="{37DF7F9D-D2CE-B444-A4BE-159BFB40D648}" destId="{AE6E3AB0-280F-1641-A79D-8092539FD432}" srcOrd="4" destOrd="0" presId="urn:microsoft.com/office/officeart/2005/8/layout/process1"/>
    <dgm:cxn modelId="{E35C4F83-56A3-CD4D-9867-98330AB33275}" type="presParOf" srcId="{37DF7F9D-D2CE-B444-A4BE-159BFB40D648}" destId="{907F62CA-C8C9-114F-A27E-4B076E7B22DA}" srcOrd="5" destOrd="0" presId="urn:microsoft.com/office/officeart/2005/8/layout/process1"/>
    <dgm:cxn modelId="{529C4540-095D-E34B-B3AF-BF3489408D4A}" type="presParOf" srcId="{907F62CA-C8C9-114F-A27E-4B076E7B22DA}" destId="{31A52B85-4E0B-914C-A720-CAF34997E45A}" srcOrd="0" destOrd="0" presId="urn:microsoft.com/office/officeart/2005/8/layout/process1"/>
    <dgm:cxn modelId="{22AA17E7-163F-1F46-97E8-EB17083B48EF}" type="presParOf" srcId="{37DF7F9D-D2CE-B444-A4BE-159BFB40D648}" destId="{5A08DA0A-B92F-3243-969B-A616F61630AD}" srcOrd="6" destOrd="0" presId="urn:microsoft.com/office/officeart/2005/8/layout/process1"/>
    <dgm:cxn modelId="{324D49E4-1815-EA47-BA76-609FEB61BD80}" type="presParOf" srcId="{37DF7F9D-D2CE-B444-A4BE-159BFB40D648}" destId="{4FDFC670-495B-C244-A572-98E6FB441A17}" srcOrd="7" destOrd="0" presId="urn:microsoft.com/office/officeart/2005/8/layout/process1"/>
    <dgm:cxn modelId="{C980B918-5BC6-124A-A242-95CAB8DA01C4}" type="presParOf" srcId="{4FDFC670-495B-C244-A572-98E6FB441A17}" destId="{CBAEDB50-B319-B64B-A6E1-E4D555C56127}" srcOrd="0" destOrd="0" presId="urn:microsoft.com/office/officeart/2005/8/layout/process1"/>
    <dgm:cxn modelId="{587B2D58-04FB-4349-86CD-8EE7C05446DA}" type="presParOf" srcId="{37DF7F9D-D2CE-B444-A4BE-159BFB40D648}" destId="{683F8DC5-6464-CC4B-9BAC-E2516F184827}" srcOrd="8" destOrd="0" presId="urn:microsoft.com/office/officeart/2005/8/layout/process1"/>
    <dgm:cxn modelId="{B70585C7-39D0-734F-B36B-727E9D6F0DBB}" type="presParOf" srcId="{37DF7F9D-D2CE-B444-A4BE-159BFB40D648}" destId="{6C8BC1C1-DD4B-624C-BB7B-3C0D66645D4F}" srcOrd="9" destOrd="0" presId="urn:microsoft.com/office/officeart/2005/8/layout/process1"/>
    <dgm:cxn modelId="{B911B9DC-6883-E745-8590-FFF5A4462A83}" type="presParOf" srcId="{6C8BC1C1-DD4B-624C-BB7B-3C0D66645D4F}" destId="{4D8F28B7-1A57-824B-852A-4E0C672B8268}" srcOrd="0" destOrd="0" presId="urn:microsoft.com/office/officeart/2005/8/layout/process1"/>
    <dgm:cxn modelId="{FD9EAE1A-4BC8-5341-A087-B3F941CE8B07}" type="presParOf" srcId="{37DF7F9D-D2CE-B444-A4BE-159BFB40D648}" destId="{049A85DB-9E16-314F-95EE-BB217F2833FB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6FEC01-FDD2-6847-9311-0C7F937A2E45}">
      <dsp:nvSpPr>
        <dsp:cNvPr id="0" name=""/>
        <dsp:cNvSpPr/>
      </dsp:nvSpPr>
      <dsp:spPr>
        <a:xfrm>
          <a:off x="5218" y="1492673"/>
          <a:ext cx="1617806" cy="970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Define URL</a:t>
          </a:r>
        </a:p>
      </dsp:txBody>
      <dsp:txXfrm>
        <a:off x="33648" y="1521103"/>
        <a:ext cx="1560946" cy="913823"/>
      </dsp:txXfrm>
    </dsp:sp>
    <dsp:sp modelId="{6DE2231D-7337-6643-8DD5-5D85E8DED22A}">
      <dsp:nvSpPr>
        <dsp:cNvPr id="0" name=""/>
        <dsp:cNvSpPr/>
      </dsp:nvSpPr>
      <dsp:spPr>
        <a:xfrm>
          <a:off x="1784805" y="1777406"/>
          <a:ext cx="342974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784805" y="1857649"/>
        <a:ext cx="240082" cy="240730"/>
      </dsp:txXfrm>
    </dsp:sp>
    <dsp:sp modelId="{93E8EE45-DB60-B949-A281-0260F0F1C734}">
      <dsp:nvSpPr>
        <dsp:cNvPr id="0" name=""/>
        <dsp:cNvSpPr/>
      </dsp:nvSpPr>
      <dsp:spPr>
        <a:xfrm>
          <a:off x="2270147" y="1492673"/>
          <a:ext cx="1617806" cy="970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Get Data</a:t>
          </a:r>
        </a:p>
      </dsp:txBody>
      <dsp:txXfrm>
        <a:off x="2298577" y="1521103"/>
        <a:ext cx="1560946" cy="913823"/>
      </dsp:txXfrm>
    </dsp:sp>
    <dsp:sp modelId="{5311E1D6-2C90-F244-8132-6F11C047CE9B}">
      <dsp:nvSpPr>
        <dsp:cNvPr id="0" name=""/>
        <dsp:cNvSpPr/>
      </dsp:nvSpPr>
      <dsp:spPr>
        <a:xfrm>
          <a:off x="4049735" y="1777406"/>
          <a:ext cx="342974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049735" y="1857649"/>
        <a:ext cx="240082" cy="240730"/>
      </dsp:txXfrm>
    </dsp:sp>
    <dsp:sp modelId="{359CDFFD-1F12-EE4B-AA7D-AEAA69AB5905}">
      <dsp:nvSpPr>
        <dsp:cNvPr id="0" name=""/>
        <dsp:cNvSpPr/>
      </dsp:nvSpPr>
      <dsp:spPr>
        <a:xfrm>
          <a:off x="4535077" y="1492673"/>
          <a:ext cx="1617806" cy="970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 </a:t>
          </a:r>
          <a:r>
            <a:rPr lang="en-US" sz="1900" kern="1200" dirty="0" err="1"/>
            <a:t>DataFrame</a:t>
          </a:r>
          <a:endParaRPr lang="en-US" sz="1900" kern="1200" dirty="0"/>
        </a:p>
      </dsp:txBody>
      <dsp:txXfrm>
        <a:off x="4563507" y="1521103"/>
        <a:ext cx="1560946" cy="913823"/>
      </dsp:txXfrm>
    </dsp:sp>
    <dsp:sp modelId="{722C7794-90FC-9747-BD2C-5763D0B9B0A6}">
      <dsp:nvSpPr>
        <dsp:cNvPr id="0" name=""/>
        <dsp:cNvSpPr/>
      </dsp:nvSpPr>
      <dsp:spPr>
        <a:xfrm>
          <a:off x="6314664" y="1777406"/>
          <a:ext cx="342974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6314664" y="1857649"/>
        <a:ext cx="240082" cy="240730"/>
      </dsp:txXfrm>
    </dsp:sp>
    <dsp:sp modelId="{3A3C5049-FB69-3140-B665-9A6109240A5E}">
      <dsp:nvSpPr>
        <dsp:cNvPr id="0" name=""/>
        <dsp:cNvSpPr/>
      </dsp:nvSpPr>
      <dsp:spPr>
        <a:xfrm>
          <a:off x="6800006" y="1492673"/>
          <a:ext cx="1617806" cy="970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Parse text content</a:t>
          </a:r>
        </a:p>
      </dsp:txBody>
      <dsp:txXfrm>
        <a:off x="6828436" y="1521103"/>
        <a:ext cx="1560946" cy="913823"/>
      </dsp:txXfrm>
    </dsp:sp>
    <dsp:sp modelId="{56C90E3A-4ADF-984F-8345-4FBC7602D0B3}">
      <dsp:nvSpPr>
        <dsp:cNvPr id="0" name=""/>
        <dsp:cNvSpPr/>
      </dsp:nvSpPr>
      <dsp:spPr>
        <a:xfrm>
          <a:off x="8579593" y="1777406"/>
          <a:ext cx="342974" cy="4012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8579593" y="1857649"/>
        <a:ext cx="240082" cy="240730"/>
      </dsp:txXfrm>
    </dsp:sp>
    <dsp:sp modelId="{C0374F72-ECCF-7647-AB51-F61F883683B3}">
      <dsp:nvSpPr>
        <dsp:cNvPr id="0" name=""/>
        <dsp:cNvSpPr/>
      </dsp:nvSpPr>
      <dsp:spPr>
        <a:xfrm>
          <a:off x="9064935" y="1492673"/>
          <a:ext cx="1617806" cy="9706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Deal with missing values</a:t>
          </a:r>
        </a:p>
      </dsp:txBody>
      <dsp:txXfrm>
        <a:off x="9093365" y="1521103"/>
        <a:ext cx="1560946" cy="9138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D82E66-21FF-C64E-B195-145F4851FB33}">
      <dsp:nvSpPr>
        <dsp:cNvPr id="0" name=""/>
        <dsp:cNvSpPr/>
      </dsp:nvSpPr>
      <dsp:spPr>
        <a:xfrm>
          <a:off x="2973" y="1761334"/>
          <a:ext cx="1126140" cy="14358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Web Page URL</a:t>
          </a:r>
        </a:p>
      </dsp:txBody>
      <dsp:txXfrm>
        <a:off x="35957" y="1794318"/>
        <a:ext cx="1060172" cy="1369861"/>
      </dsp:txXfrm>
    </dsp:sp>
    <dsp:sp modelId="{8B43D8CE-8BD8-CE47-BD86-956F124EBA4B}">
      <dsp:nvSpPr>
        <dsp:cNvPr id="0" name=""/>
        <dsp:cNvSpPr/>
      </dsp:nvSpPr>
      <dsp:spPr>
        <a:xfrm>
          <a:off x="1241728" y="2339608"/>
          <a:ext cx="238741" cy="279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241728" y="2395464"/>
        <a:ext cx="167119" cy="167570"/>
      </dsp:txXfrm>
    </dsp:sp>
    <dsp:sp modelId="{F198EA5C-D336-0C4D-84E6-DAACEC30C432}">
      <dsp:nvSpPr>
        <dsp:cNvPr id="0" name=""/>
        <dsp:cNvSpPr/>
      </dsp:nvSpPr>
      <dsp:spPr>
        <a:xfrm>
          <a:off x="1579571" y="1761334"/>
          <a:ext cx="1126140" cy="14358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Get Web Page Content</a:t>
          </a:r>
        </a:p>
      </dsp:txBody>
      <dsp:txXfrm>
        <a:off x="1612555" y="1794318"/>
        <a:ext cx="1060172" cy="1369861"/>
      </dsp:txXfrm>
    </dsp:sp>
    <dsp:sp modelId="{73AE0339-2CBE-574C-A6C6-8E90EB60FC2D}">
      <dsp:nvSpPr>
        <dsp:cNvPr id="0" name=""/>
        <dsp:cNvSpPr/>
      </dsp:nvSpPr>
      <dsp:spPr>
        <a:xfrm>
          <a:off x="2818326" y="2339608"/>
          <a:ext cx="238741" cy="279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2818326" y="2395464"/>
        <a:ext cx="167119" cy="167570"/>
      </dsp:txXfrm>
    </dsp:sp>
    <dsp:sp modelId="{4F68784D-7379-834D-86C4-532C9C0902C4}">
      <dsp:nvSpPr>
        <dsp:cNvPr id="0" name=""/>
        <dsp:cNvSpPr/>
      </dsp:nvSpPr>
      <dsp:spPr>
        <a:xfrm>
          <a:off x="3156168" y="1761334"/>
          <a:ext cx="1126140" cy="14358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 </a:t>
          </a:r>
          <a:r>
            <a:rPr lang="en-US" sz="1300" kern="1200" dirty="0" err="1"/>
            <a:t>BeautifulSoup</a:t>
          </a:r>
          <a:r>
            <a:rPr lang="en-US" sz="1300" kern="1200" dirty="0"/>
            <a:t> to parse HTML </a:t>
          </a:r>
          <a:r>
            <a:rPr lang="en-US" sz="1300" kern="1200" dirty="0" err="1"/>
            <a:t>contentDeal</a:t>
          </a:r>
          <a:r>
            <a:rPr lang="en-US" sz="1300" kern="1200" dirty="0"/>
            <a:t> with missing values</a:t>
          </a:r>
        </a:p>
      </dsp:txBody>
      <dsp:txXfrm>
        <a:off x="3189152" y="1794318"/>
        <a:ext cx="1060172" cy="1369861"/>
      </dsp:txXfrm>
    </dsp:sp>
    <dsp:sp modelId="{5469C010-9904-DD43-875A-112C4A371C6F}">
      <dsp:nvSpPr>
        <dsp:cNvPr id="0" name=""/>
        <dsp:cNvSpPr/>
      </dsp:nvSpPr>
      <dsp:spPr>
        <a:xfrm>
          <a:off x="4394923" y="2339608"/>
          <a:ext cx="238741" cy="279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4394923" y="2395464"/>
        <a:ext cx="167119" cy="167570"/>
      </dsp:txXfrm>
    </dsp:sp>
    <dsp:sp modelId="{718F5B30-52FE-4F4D-9636-13046B392C62}">
      <dsp:nvSpPr>
        <dsp:cNvPr id="0" name=""/>
        <dsp:cNvSpPr/>
      </dsp:nvSpPr>
      <dsp:spPr>
        <a:xfrm>
          <a:off x="4732765" y="1761334"/>
          <a:ext cx="1126140" cy="14358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Get Table Content</a:t>
          </a:r>
        </a:p>
      </dsp:txBody>
      <dsp:txXfrm>
        <a:off x="4765749" y="1794318"/>
        <a:ext cx="1060172" cy="1369861"/>
      </dsp:txXfrm>
    </dsp:sp>
    <dsp:sp modelId="{2DCCEC53-CE71-0849-80A3-B64AF15F9CC5}">
      <dsp:nvSpPr>
        <dsp:cNvPr id="0" name=""/>
        <dsp:cNvSpPr/>
      </dsp:nvSpPr>
      <dsp:spPr>
        <a:xfrm>
          <a:off x="5971520" y="2339608"/>
          <a:ext cx="238741" cy="279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71520" y="2395464"/>
        <a:ext cx="167119" cy="167570"/>
      </dsp:txXfrm>
    </dsp:sp>
    <dsp:sp modelId="{38BB3EC0-5B42-1B41-A9C0-C7612908769C}">
      <dsp:nvSpPr>
        <dsp:cNvPr id="0" name=""/>
        <dsp:cNvSpPr/>
      </dsp:nvSpPr>
      <dsp:spPr>
        <a:xfrm>
          <a:off x="6309362" y="1761334"/>
          <a:ext cx="1126140" cy="14358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Get table headers as column names</a:t>
          </a:r>
        </a:p>
      </dsp:txBody>
      <dsp:txXfrm>
        <a:off x="6342346" y="1794318"/>
        <a:ext cx="1060172" cy="1369861"/>
      </dsp:txXfrm>
    </dsp:sp>
    <dsp:sp modelId="{913CD666-28A0-E449-B55B-0435EFDB9A13}">
      <dsp:nvSpPr>
        <dsp:cNvPr id="0" name=""/>
        <dsp:cNvSpPr/>
      </dsp:nvSpPr>
      <dsp:spPr>
        <a:xfrm>
          <a:off x="7548117" y="2339608"/>
          <a:ext cx="238741" cy="279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548117" y="2395464"/>
        <a:ext cx="167119" cy="167570"/>
      </dsp:txXfrm>
    </dsp:sp>
    <dsp:sp modelId="{598FDB00-0BEC-E842-B5EC-FE1C05CED707}">
      <dsp:nvSpPr>
        <dsp:cNvPr id="0" name=""/>
        <dsp:cNvSpPr/>
      </dsp:nvSpPr>
      <dsp:spPr>
        <a:xfrm>
          <a:off x="7885960" y="1761334"/>
          <a:ext cx="1126140" cy="14358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Create dictionary using column names</a:t>
          </a:r>
        </a:p>
      </dsp:txBody>
      <dsp:txXfrm>
        <a:off x="7918944" y="1794318"/>
        <a:ext cx="1060172" cy="1369861"/>
      </dsp:txXfrm>
    </dsp:sp>
    <dsp:sp modelId="{515FD536-2746-F34D-A239-AD6A91ACBF25}">
      <dsp:nvSpPr>
        <dsp:cNvPr id="0" name=""/>
        <dsp:cNvSpPr/>
      </dsp:nvSpPr>
      <dsp:spPr>
        <a:xfrm>
          <a:off x="9124715" y="2339608"/>
          <a:ext cx="238741" cy="2792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9124715" y="2395464"/>
        <a:ext cx="167119" cy="167570"/>
      </dsp:txXfrm>
    </dsp:sp>
    <dsp:sp modelId="{4C67A2C3-445F-0648-B315-51686E402071}">
      <dsp:nvSpPr>
        <dsp:cNvPr id="0" name=""/>
        <dsp:cNvSpPr/>
      </dsp:nvSpPr>
      <dsp:spPr>
        <a:xfrm>
          <a:off x="9462557" y="1761334"/>
          <a:ext cx="1126140" cy="143582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Loop throw rows, cleanup the data and create </a:t>
          </a:r>
          <a:r>
            <a:rPr lang="en-US" sz="1300" kern="1200" dirty="0" err="1"/>
            <a:t>DataFrame</a:t>
          </a:r>
          <a:endParaRPr lang="en-US" sz="1300" kern="1200" dirty="0"/>
        </a:p>
      </dsp:txBody>
      <dsp:txXfrm>
        <a:off x="9495541" y="1794318"/>
        <a:ext cx="1060172" cy="1369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48015-F1B5-754B-8EC7-29F06FBBBCA0}">
      <dsp:nvSpPr>
        <dsp:cNvPr id="0" name=""/>
        <dsp:cNvSpPr/>
      </dsp:nvSpPr>
      <dsp:spPr>
        <a:xfrm>
          <a:off x="0" y="844524"/>
          <a:ext cx="1297579" cy="1490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Data</a:t>
          </a:r>
        </a:p>
      </dsp:txBody>
      <dsp:txXfrm>
        <a:off x="38005" y="882529"/>
        <a:ext cx="1221569" cy="1414179"/>
      </dsp:txXfrm>
    </dsp:sp>
    <dsp:sp modelId="{60CD3765-8A00-834E-8528-87AC202924D5}">
      <dsp:nvSpPr>
        <dsp:cNvPr id="0" name=""/>
        <dsp:cNvSpPr/>
      </dsp:nvSpPr>
      <dsp:spPr>
        <a:xfrm>
          <a:off x="1427337" y="1428719"/>
          <a:ext cx="275086" cy="321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427337" y="1493079"/>
        <a:ext cx="192560" cy="193079"/>
      </dsp:txXfrm>
    </dsp:sp>
    <dsp:sp modelId="{210F2CB4-9F8E-8841-8D17-6C0F495E1B84}">
      <dsp:nvSpPr>
        <dsp:cNvPr id="0" name=""/>
        <dsp:cNvSpPr/>
      </dsp:nvSpPr>
      <dsp:spPr>
        <a:xfrm>
          <a:off x="1816611" y="844524"/>
          <a:ext cx="1297579" cy="1490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View missing values and data types</a:t>
          </a:r>
        </a:p>
      </dsp:txBody>
      <dsp:txXfrm>
        <a:off x="1854616" y="882529"/>
        <a:ext cx="1221569" cy="1414179"/>
      </dsp:txXfrm>
    </dsp:sp>
    <dsp:sp modelId="{2ED87DB5-BDE4-3D45-82EF-B3CC64B75F42}">
      <dsp:nvSpPr>
        <dsp:cNvPr id="0" name=""/>
        <dsp:cNvSpPr/>
      </dsp:nvSpPr>
      <dsp:spPr>
        <a:xfrm>
          <a:off x="3243949" y="1428719"/>
          <a:ext cx="275086" cy="321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243949" y="1493079"/>
        <a:ext cx="192560" cy="193079"/>
      </dsp:txXfrm>
    </dsp:sp>
    <dsp:sp modelId="{2AA33B78-4418-B347-A9B5-78C1F58DE806}">
      <dsp:nvSpPr>
        <dsp:cNvPr id="0" name=""/>
        <dsp:cNvSpPr/>
      </dsp:nvSpPr>
      <dsp:spPr>
        <a:xfrm>
          <a:off x="3633223" y="844524"/>
          <a:ext cx="1297579" cy="1490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launches by site</a:t>
          </a:r>
        </a:p>
      </dsp:txBody>
      <dsp:txXfrm>
        <a:off x="3671228" y="882529"/>
        <a:ext cx="1221569" cy="1414179"/>
      </dsp:txXfrm>
    </dsp:sp>
    <dsp:sp modelId="{F824CEF2-DA0D-D240-8735-9EB9BF8DD7C4}">
      <dsp:nvSpPr>
        <dsp:cNvPr id="0" name=""/>
        <dsp:cNvSpPr/>
      </dsp:nvSpPr>
      <dsp:spPr>
        <a:xfrm>
          <a:off x="5060561" y="1428719"/>
          <a:ext cx="275086" cy="321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060561" y="1493079"/>
        <a:ext cx="192560" cy="193079"/>
      </dsp:txXfrm>
    </dsp:sp>
    <dsp:sp modelId="{A79319D5-BF4D-EA49-BFBD-1C586C271E50}">
      <dsp:nvSpPr>
        <dsp:cNvPr id="0" name=""/>
        <dsp:cNvSpPr/>
      </dsp:nvSpPr>
      <dsp:spPr>
        <a:xfrm>
          <a:off x="5449834" y="844524"/>
          <a:ext cx="1297579" cy="1490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launches by orbit</a:t>
          </a:r>
        </a:p>
      </dsp:txBody>
      <dsp:txXfrm>
        <a:off x="5487839" y="882529"/>
        <a:ext cx="1221569" cy="1414179"/>
      </dsp:txXfrm>
    </dsp:sp>
    <dsp:sp modelId="{226654B7-5447-9D41-B604-A0E9E30FEE6A}">
      <dsp:nvSpPr>
        <dsp:cNvPr id="0" name=""/>
        <dsp:cNvSpPr/>
      </dsp:nvSpPr>
      <dsp:spPr>
        <a:xfrm>
          <a:off x="6877172" y="1428719"/>
          <a:ext cx="275086" cy="321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877172" y="1493079"/>
        <a:ext cx="192560" cy="193079"/>
      </dsp:txXfrm>
    </dsp:sp>
    <dsp:sp modelId="{B0860FF7-B9B0-B24B-8C9C-015B954FE22F}">
      <dsp:nvSpPr>
        <dsp:cNvPr id="0" name=""/>
        <dsp:cNvSpPr/>
      </dsp:nvSpPr>
      <dsp:spPr>
        <a:xfrm>
          <a:off x="7266446" y="844524"/>
          <a:ext cx="1297579" cy="1490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Calculate outcome by orbit</a:t>
          </a:r>
        </a:p>
      </dsp:txBody>
      <dsp:txXfrm>
        <a:off x="7304451" y="882529"/>
        <a:ext cx="1221569" cy="1414179"/>
      </dsp:txXfrm>
    </dsp:sp>
    <dsp:sp modelId="{6D810C49-0E29-F443-A69B-B2A559ACAF15}">
      <dsp:nvSpPr>
        <dsp:cNvPr id="0" name=""/>
        <dsp:cNvSpPr/>
      </dsp:nvSpPr>
      <dsp:spPr>
        <a:xfrm>
          <a:off x="8693784" y="1428719"/>
          <a:ext cx="275086" cy="3217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693784" y="1493079"/>
        <a:ext cx="192560" cy="193079"/>
      </dsp:txXfrm>
    </dsp:sp>
    <dsp:sp modelId="{B3289BAC-1395-3443-975B-7EAE2029DE94}">
      <dsp:nvSpPr>
        <dsp:cNvPr id="0" name=""/>
        <dsp:cNvSpPr/>
      </dsp:nvSpPr>
      <dsp:spPr>
        <a:xfrm>
          <a:off x="9083058" y="844524"/>
          <a:ext cx="1297579" cy="14901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"Class" column based on Outcome</a:t>
          </a:r>
        </a:p>
      </dsp:txBody>
      <dsp:txXfrm>
        <a:off x="9121063" y="882529"/>
        <a:ext cx="1221569" cy="14141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7236E-F684-C34E-94BD-C7E27BA1EA42}">
      <dsp:nvSpPr>
        <dsp:cNvPr id="0" name=""/>
        <dsp:cNvSpPr/>
      </dsp:nvSpPr>
      <dsp:spPr>
        <a:xfrm>
          <a:off x="3968" y="698316"/>
          <a:ext cx="1230312" cy="980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Data</a:t>
          </a:r>
        </a:p>
      </dsp:txBody>
      <dsp:txXfrm>
        <a:off x="32683" y="727031"/>
        <a:ext cx="1172882" cy="922975"/>
      </dsp:txXfrm>
    </dsp:sp>
    <dsp:sp modelId="{2FC087E9-68AE-954E-BB98-7AE06285E5B2}">
      <dsp:nvSpPr>
        <dsp:cNvPr id="0" name=""/>
        <dsp:cNvSpPr/>
      </dsp:nvSpPr>
      <dsp:spPr>
        <a:xfrm>
          <a:off x="1357312" y="1035960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357312" y="1096983"/>
        <a:ext cx="182578" cy="183071"/>
      </dsp:txXfrm>
    </dsp:sp>
    <dsp:sp modelId="{DA890BD8-D679-084E-B9B3-1938DCF4068F}">
      <dsp:nvSpPr>
        <dsp:cNvPr id="0" name=""/>
        <dsp:cNvSpPr/>
      </dsp:nvSpPr>
      <dsp:spPr>
        <a:xfrm>
          <a:off x="1726406" y="698316"/>
          <a:ext cx="1230312" cy="980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Choose Chart Type</a:t>
          </a:r>
        </a:p>
      </dsp:txBody>
      <dsp:txXfrm>
        <a:off x="1755121" y="727031"/>
        <a:ext cx="1172882" cy="922975"/>
      </dsp:txXfrm>
    </dsp:sp>
    <dsp:sp modelId="{5F79ABEB-D3F6-834E-8372-6D84BB992B80}">
      <dsp:nvSpPr>
        <dsp:cNvPr id="0" name=""/>
        <dsp:cNvSpPr/>
      </dsp:nvSpPr>
      <dsp:spPr>
        <a:xfrm>
          <a:off x="3079750" y="1035960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3079750" y="1096983"/>
        <a:ext cx="182578" cy="183071"/>
      </dsp:txXfrm>
    </dsp:sp>
    <dsp:sp modelId="{144029D6-5CE6-6241-B0A0-DB5F67A97C22}">
      <dsp:nvSpPr>
        <dsp:cNvPr id="0" name=""/>
        <dsp:cNvSpPr/>
      </dsp:nvSpPr>
      <dsp:spPr>
        <a:xfrm>
          <a:off x="3448843" y="698316"/>
          <a:ext cx="1230312" cy="980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Define Chart Data</a:t>
          </a:r>
        </a:p>
      </dsp:txBody>
      <dsp:txXfrm>
        <a:off x="3477558" y="727031"/>
        <a:ext cx="1172882" cy="922975"/>
      </dsp:txXfrm>
    </dsp:sp>
    <dsp:sp modelId="{79852D2E-6758-8042-91B0-895A32376385}">
      <dsp:nvSpPr>
        <dsp:cNvPr id="0" name=""/>
        <dsp:cNvSpPr/>
      </dsp:nvSpPr>
      <dsp:spPr>
        <a:xfrm>
          <a:off x="4802187" y="1035960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802187" y="1096983"/>
        <a:ext cx="182578" cy="183071"/>
      </dsp:txXfrm>
    </dsp:sp>
    <dsp:sp modelId="{72D99A12-35FD-2D40-BEEE-91D0713E8D56}">
      <dsp:nvSpPr>
        <dsp:cNvPr id="0" name=""/>
        <dsp:cNvSpPr/>
      </dsp:nvSpPr>
      <dsp:spPr>
        <a:xfrm>
          <a:off x="5171281" y="698316"/>
          <a:ext cx="1230312" cy="980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Define Chart Labels</a:t>
          </a:r>
        </a:p>
      </dsp:txBody>
      <dsp:txXfrm>
        <a:off x="5199996" y="727031"/>
        <a:ext cx="1172882" cy="922975"/>
      </dsp:txXfrm>
    </dsp:sp>
    <dsp:sp modelId="{48B3B1EE-BCAE-CE43-B4BF-C8235A44F53D}">
      <dsp:nvSpPr>
        <dsp:cNvPr id="0" name=""/>
        <dsp:cNvSpPr/>
      </dsp:nvSpPr>
      <dsp:spPr>
        <a:xfrm>
          <a:off x="6524624" y="1035960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524624" y="1096983"/>
        <a:ext cx="182578" cy="183071"/>
      </dsp:txXfrm>
    </dsp:sp>
    <dsp:sp modelId="{6645D780-EFEB-6544-A4A7-3AE710B3D55F}">
      <dsp:nvSpPr>
        <dsp:cNvPr id="0" name=""/>
        <dsp:cNvSpPr/>
      </dsp:nvSpPr>
      <dsp:spPr>
        <a:xfrm>
          <a:off x="6893718" y="698316"/>
          <a:ext cx="1230312" cy="9804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Show the chart</a:t>
          </a:r>
        </a:p>
      </dsp:txBody>
      <dsp:txXfrm>
        <a:off x="6922433" y="727031"/>
        <a:ext cx="1172882" cy="9229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695CC-061C-2443-994D-E940D7363748}">
      <dsp:nvSpPr>
        <dsp:cNvPr id="0" name=""/>
        <dsp:cNvSpPr/>
      </dsp:nvSpPr>
      <dsp:spPr>
        <a:xfrm>
          <a:off x="0" y="2120302"/>
          <a:ext cx="1331497" cy="117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Preprocessing with </a:t>
          </a:r>
          <a:r>
            <a:rPr lang="en-US" sz="1400" kern="1200" dirty="0" err="1"/>
            <a:t>StandardScaler</a:t>
          </a:r>
          <a:endParaRPr lang="en-US" sz="1400" kern="1200" dirty="0"/>
        </a:p>
      </dsp:txBody>
      <dsp:txXfrm>
        <a:off x="34504" y="2154806"/>
        <a:ext cx="1262489" cy="1109054"/>
      </dsp:txXfrm>
    </dsp:sp>
    <dsp:sp modelId="{9D033615-F84A-9342-81FA-8384E2F00890}">
      <dsp:nvSpPr>
        <dsp:cNvPr id="0" name=""/>
        <dsp:cNvSpPr/>
      </dsp:nvSpPr>
      <dsp:spPr>
        <a:xfrm>
          <a:off x="1464646" y="2544227"/>
          <a:ext cx="282277" cy="330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64646" y="2610269"/>
        <a:ext cx="197594" cy="198127"/>
      </dsp:txXfrm>
    </dsp:sp>
    <dsp:sp modelId="{D43E8C51-F6A0-D344-9F57-FDE4916C759F}">
      <dsp:nvSpPr>
        <dsp:cNvPr id="0" name=""/>
        <dsp:cNvSpPr/>
      </dsp:nvSpPr>
      <dsp:spPr>
        <a:xfrm>
          <a:off x="1864095" y="2120302"/>
          <a:ext cx="1331497" cy="117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Split data into Train &amp; Test set</a:t>
          </a:r>
        </a:p>
      </dsp:txBody>
      <dsp:txXfrm>
        <a:off x="1898599" y="2154806"/>
        <a:ext cx="1262489" cy="1109054"/>
      </dsp:txXfrm>
    </dsp:sp>
    <dsp:sp modelId="{3899B9CF-2ED4-4041-85BB-D2E2EBA6B089}">
      <dsp:nvSpPr>
        <dsp:cNvPr id="0" name=""/>
        <dsp:cNvSpPr/>
      </dsp:nvSpPr>
      <dsp:spPr>
        <a:xfrm>
          <a:off x="3328742" y="2544227"/>
          <a:ext cx="282277" cy="330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328742" y="2610269"/>
        <a:ext cx="197594" cy="198127"/>
      </dsp:txXfrm>
    </dsp:sp>
    <dsp:sp modelId="{AE6E3AB0-280F-1641-A79D-8092539FD432}">
      <dsp:nvSpPr>
        <dsp:cNvPr id="0" name=""/>
        <dsp:cNvSpPr/>
      </dsp:nvSpPr>
      <dsp:spPr>
        <a:xfrm>
          <a:off x="3728191" y="2120302"/>
          <a:ext cx="1331497" cy="117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Pick a model</a:t>
          </a:r>
        </a:p>
      </dsp:txBody>
      <dsp:txXfrm>
        <a:off x="3762695" y="2154806"/>
        <a:ext cx="1262489" cy="1109054"/>
      </dsp:txXfrm>
    </dsp:sp>
    <dsp:sp modelId="{907F62CA-C8C9-114F-A27E-4B076E7B22DA}">
      <dsp:nvSpPr>
        <dsp:cNvPr id="0" name=""/>
        <dsp:cNvSpPr/>
      </dsp:nvSpPr>
      <dsp:spPr>
        <a:xfrm>
          <a:off x="5192838" y="2544227"/>
          <a:ext cx="282277" cy="330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192838" y="2610269"/>
        <a:ext cx="197594" cy="198127"/>
      </dsp:txXfrm>
    </dsp:sp>
    <dsp:sp modelId="{5A08DA0A-B92F-3243-969B-A616F61630AD}">
      <dsp:nvSpPr>
        <dsp:cNvPr id="0" name=""/>
        <dsp:cNvSpPr/>
      </dsp:nvSpPr>
      <dsp:spPr>
        <a:xfrm>
          <a:off x="5592287" y="2120302"/>
          <a:ext cx="1331497" cy="117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Use </a:t>
          </a:r>
          <a:r>
            <a:rPr lang="en-US" sz="1400" kern="1200" dirty="0" err="1"/>
            <a:t>GridSearchCV</a:t>
          </a:r>
          <a:r>
            <a:rPr lang="en-US" sz="1400" kern="1200" dirty="0"/>
            <a:t> to find best parameters</a:t>
          </a:r>
        </a:p>
      </dsp:txBody>
      <dsp:txXfrm>
        <a:off x="5626791" y="2154806"/>
        <a:ext cx="1262489" cy="1109054"/>
      </dsp:txXfrm>
    </dsp:sp>
    <dsp:sp modelId="{4FDFC670-495B-C244-A572-98E6FB441A17}">
      <dsp:nvSpPr>
        <dsp:cNvPr id="0" name=""/>
        <dsp:cNvSpPr/>
      </dsp:nvSpPr>
      <dsp:spPr>
        <a:xfrm>
          <a:off x="7056934" y="2544227"/>
          <a:ext cx="282277" cy="330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7056934" y="2610269"/>
        <a:ext cx="197594" cy="198127"/>
      </dsp:txXfrm>
    </dsp:sp>
    <dsp:sp modelId="{683F8DC5-6464-CC4B-9BAC-E2516F184827}">
      <dsp:nvSpPr>
        <dsp:cNvPr id="0" name=""/>
        <dsp:cNvSpPr/>
      </dsp:nvSpPr>
      <dsp:spPr>
        <a:xfrm>
          <a:off x="7456383" y="2120302"/>
          <a:ext cx="1331497" cy="117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Evaluate model with score method and confusion matrix</a:t>
          </a:r>
        </a:p>
      </dsp:txBody>
      <dsp:txXfrm>
        <a:off x="7490887" y="2154806"/>
        <a:ext cx="1262489" cy="1109054"/>
      </dsp:txXfrm>
    </dsp:sp>
    <dsp:sp modelId="{6C8BC1C1-DD4B-624C-BB7B-3C0D66645D4F}">
      <dsp:nvSpPr>
        <dsp:cNvPr id="0" name=""/>
        <dsp:cNvSpPr/>
      </dsp:nvSpPr>
      <dsp:spPr>
        <a:xfrm>
          <a:off x="8921030" y="2544227"/>
          <a:ext cx="282277" cy="33021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8921030" y="2610269"/>
        <a:ext cx="197594" cy="198127"/>
      </dsp:txXfrm>
    </dsp:sp>
    <dsp:sp modelId="{049A85DB-9E16-314F-95EE-BB217F2833FB}">
      <dsp:nvSpPr>
        <dsp:cNvPr id="0" name=""/>
        <dsp:cNvSpPr/>
      </dsp:nvSpPr>
      <dsp:spPr>
        <a:xfrm>
          <a:off x="9320479" y="2120302"/>
          <a:ext cx="1331497" cy="11780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pick the best model</a:t>
          </a:r>
        </a:p>
      </dsp:txBody>
      <dsp:txXfrm>
        <a:off x="9354983" y="2154806"/>
        <a:ext cx="1262489" cy="11090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77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mshi470/spacey/blob/master/EDA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mshi470/spacey/blob/master/EDA%20with%20Data%20Visualization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hi470/spacey/blob/master/EDA%20with%20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hi470/spacey/blob/master/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hi470/spacey/blob/master/Dash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hyperlink" Target="https://github.com/mshi470/spacey/blob/master/ML%20Prediction.ipynb" TargetMode="External"/><Relationship Id="rId9" Type="http://schemas.microsoft.com/office/2007/relationships/diagramDrawing" Target="../diagrams/drawing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shi470/spacey/blob/master/Data%20Collection%20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mshi470/spacey/blob/master/Data%20Collection%20with%20Web%20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Miao Shi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05/13/2022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Performed exploratory data analysis, by summarizing launch outcomes by Site, Orbit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Rounded Rectangle 5">
            <a:hlinkClick r:id="rId3"/>
            <a:extLst>
              <a:ext uri="{FF2B5EF4-FFF2-40B4-BE49-F238E27FC236}">
                <a16:creationId xmlns:a16="http://schemas.microsoft.com/office/drawing/2014/main" id="{CC16E4FB-63A3-2F16-6547-17C3DFD653EE}"/>
              </a:ext>
            </a:extLst>
          </p:cNvPr>
          <p:cNvSpPr/>
          <p:nvPr/>
        </p:nvSpPr>
        <p:spPr>
          <a:xfrm>
            <a:off x="5108937" y="5701347"/>
            <a:ext cx="1781666" cy="7258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 GitHub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D5609D5-9ED8-99C7-4AB8-A8C9947794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692931"/>
              </p:ext>
            </p:extLst>
          </p:nvPr>
        </p:nvGraphicFramePr>
        <p:xfrm>
          <a:off x="904974" y="2271860"/>
          <a:ext cx="10380638" cy="3179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scatter plot to explore the relationship between Flight Number, Payload Mass, Launch Site,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bar chart to explore the relationship between Orbit and 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line chart to explore the relationship between Date and Class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Rounded Rectangle 5">
            <a:hlinkClick r:id="rId3"/>
            <a:extLst>
              <a:ext uri="{FF2B5EF4-FFF2-40B4-BE49-F238E27FC236}">
                <a16:creationId xmlns:a16="http://schemas.microsoft.com/office/drawing/2014/main" id="{C8357A81-A1CB-9F89-C064-66B8F06F3A55}"/>
              </a:ext>
            </a:extLst>
          </p:cNvPr>
          <p:cNvSpPr/>
          <p:nvPr/>
        </p:nvSpPr>
        <p:spPr>
          <a:xfrm>
            <a:off x="5108937" y="5701347"/>
            <a:ext cx="1781666" cy="7258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 GitHub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9915D80-157D-BE01-CCE7-3D680B0E7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554025"/>
              </p:ext>
            </p:extLst>
          </p:nvPr>
        </p:nvGraphicFramePr>
        <p:xfrm>
          <a:off x="1935770" y="3516198"/>
          <a:ext cx="8128000" cy="2377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8289"/>
            <a:ext cx="9745589" cy="464962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1800" dirty="0"/>
              <a:t>Get unique launch sites</a:t>
            </a:r>
          </a:p>
          <a:p>
            <a:r>
              <a:rPr lang="en-US" sz="1800" dirty="0"/>
              <a:t>Display 5 records where launch site starts with ‘CCA’</a:t>
            </a:r>
          </a:p>
          <a:p>
            <a:r>
              <a:rPr lang="en-US" sz="1800" dirty="0"/>
              <a:t>Display the total payload mass carried by boosters launched by NASA (CRS)</a:t>
            </a:r>
          </a:p>
          <a:p>
            <a:r>
              <a:rPr lang="en-US" sz="1800" dirty="0"/>
              <a:t>Display average payload mass carried by booster version F9 v1.1</a:t>
            </a:r>
          </a:p>
          <a:p>
            <a:r>
              <a:rPr lang="en-US" sz="1800" dirty="0" err="1"/>
              <a:t>ist</a:t>
            </a:r>
            <a:r>
              <a:rPr lang="en-US" sz="1800" dirty="0"/>
              <a:t> the date when the first successful landing outcome in ground pad was </a:t>
            </a:r>
            <a:r>
              <a:rPr lang="en-US" sz="1800" dirty="0" err="1"/>
              <a:t>acheived</a:t>
            </a:r>
            <a:r>
              <a:rPr lang="en-US" sz="1800" dirty="0"/>
              <a:t>.</a:t>
            </a:r>
          </a:p>
          <a:p>
            <a:r>
              <a:rPr lang="en-US" sz="1800" dirty="0"/>
              <a:t>List the names of the boosters which have success in drone ship and have payload mass greater than 4000 but less than 6000</a:t>
            </a:r>
          </a:p>
          <a:p>
            <a:r>
              <a:rPr lang="en-US" sz="1600" dirty="0"/>
              <a:t>List the total number of successful and failure mission outcomes</a:t>
            </a:r>
          </a:p>
          <a:p>
            <a:r>
              <a:rPr lang="en-US" sz="1600" dirty="0"/>
              <a:t>List the names of the </a:t>
            </a:r>
            <a:r>
              <a:rPr lang="en-US" sz="1600" dirty="0" err="1"/>
              <a:t>booster_versions</a:t>
            </a:r>
            <a:r>
              <a:rPr lang="en-US" sz="1600" dirty="0"/>
              <a:t> which have carried the maximum payload mass</a:t>
            </a:r>
          </a:p>
          <a:p>
            <a:r>
              <a:rPr lang="en-US" sz="1600" dirty="0"/>
              <a:t>List the failed </a:t>
            </a:r>
            <a:r>
              <a:rPr lang="en-US" sz="1600" dirty="0" err="1"/>
              <a:t>landing_outcomes</a:t>
            </a:r>
            <a:r>
              <a:rPr lang="en-US" sz="1600" dirty="0"/>
              <a:t> in drone ship, their booster versions, and launch site names for in year 2015</a:t>
            </a:r>
          </a:p>
          <a:p>
            <a:r>
              <a:rPr lang="en-US" sz="1600" dirty="0"/>
              <a:t>Rank the count of landing outcomes (such as Failure (drone ship) or Success (ground pad)) between the date 2010-06-04 and 2017-03-20, in descending order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Rounded Rectangle 5">
            <a:hlinkClick r:id="rId3"/>
            <a:extLst>
              <a:ext uri="{FF2B5EF4-FFF2-40B4-BE49-F238E27FC236}">
                <a16:creationId xmlns:a16="http://schemas.microsoft.com/office/drawing/2014/main" id="{1B10EA33-9EBA-FC99-B573-08C23A318FC2}"/>
              </a:ext>
            </a:extLst>
          </p:cNvPr>
          <p:cNvSpPr/>
          <p:nvPr/>
        </p:nvSpPr>
        <p:spPr>
          <a:xfrm>
            <a:off x="5108937" y="5711075"/>
            <a:ext cx="1781666" cy="7258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 GitHub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Circle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ClusterMarker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colored successful and unsuccessful markers to compare success rate for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Polylines to identify the distance between launch site and nearest coastline, highway, rail and city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Rounded Rectangle 5">
            <a:hlinkClick r:id="rId3"/>
            <a:extLst>
              <a:ext uri="{FF2B5EF4-FFF2-40B4-BE49-F238E27FC236}">
                <a16:creationId xmlns:a16="http://schemas.microsoft.com/office/drawing/2014/main" id="{BA2F7971-FE20-6003-3C87-C8DB0407F248}"/>
              </a:ext>
            </a:extLst>
          </p:cNvPr>
          <p:cNvSpPr/>
          <p:nvPr/>
        </p:nvSpPr>
        <p:spPr>
          <a:xfrm>
            <a:off x="5108937" y="5701347"/>
            <a:ext cx="1781666" cy="7258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 GitHub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Site dropdown to allow use easily filter result by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pie chart to show % of successful launches by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RangeSlider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filter result by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scatter plot to show the success rate by Site, Payload, Booster Version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Rounded Rectangle 5">
            <a:hlinkClick r:id="rId3"/>
            <a:extLst>
              <a:ext uri="{FF2B5EF4-FFF2-40B4-BE49-F238E27FC236}">
                <a16:creationId xmlns:a16="http://schemas.microsoft.com/office/drawing/2014/main" id="{A14EAF06-7F92-B681-3B94-BD38B3D212D3}"/>
              </a:ext>
            </a:extLst>
          </p:cNvPr>
          <p:cNvSpPr/>
          <p:nvPr/>
        </p:nvSpPr>
        <p:spPr>
          <a:xfrm>
            <a:off x="5108937" y="5701347"/>
            <a:ext cx="1781666" cy="7258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 GitHub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Rounded Rectangle 5">
            <a:hlinkClick r:id="rId4"/>
            <a:extLst>
              <a:ext uri="{FF2B5EF4-FFF2-40B4-BE49-F238E27FC236}">
                <a16:creationId xmlns:a16="http://schemas.microsoft.com/office/drawing/2014/main" id="{EBC9CA23-9E3A-C0C9-3174-9952A84ADC03}"/>
              </a:ext>
            </a:extLst>
          </p:cNvPr>
          <p:cNvSpPr/>
          <p:nvPr/>
        </p:nvSpPr>
        <p:spPr>
          <a:xfrm>
            <a:off x="5108937" y="5701347"/>
            <a:ext cx="1781666" cy="7258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 GitHub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F480719-CAA8-15A6-0426-A6D4B844CD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665276"/>
              </p:ext>
            </p:extLst>
          </p:nvPr>
        </p:nvGraphicFramePr>
        <p:xfrm>
          <a:off x="770011" y="719666"/>
          <a:ext cx="106519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849B15-2A65-979A-F8CF-1F38CE9E6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19" y="2282139"/>
            <a:ext cx="10687961" cy="20864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0B8693-AD02-5465-C1C3-E570D17F69D0}"/>
              </a:ext>
            </a:extLst>
          </p:cNvPr>
          <p:cNvSpPr txBox="1"/>
          <p:nvPr/>
        </p:nvSpPr>
        <p:spPr>
          <a:xfrm>
            <a:off x="2512100" y="4825244"/>
            <a:ext cx="7031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Initial </a:t>
            </a:r>
            <a:r>
              <a:rPr lang="en-US" dirty="0" err="1"/>
              <a:t>FlightNumber</a:t>
            </a:r>
            <a:r>
              <a:rPr lang="en-US" dirty="0"/>
              <a:t> started at CCAFS SLC 40, then the flights shifted to KSC LC39A, then shifted back to CCAFS SLC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Scattered flights from VAFB SLC 4E, and no activities for more recent flights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5C47A6-C542-FDE2-8D07-FBED06A3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38968"/>
            <a:ext cx="10515600" cy="20528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63FA2-CEC4-98FC-616F-0122FE03C14B}"/>
              </a:ext>
            </a:extLst>
          </p:cNvPr>
          <p:cNvSpPr txBox="1"/>
          <p:nvPr/>
        </p:nvSpPr>
        <p:spPr>
          <a:xfrm>
            <a:off x="2512100" y="4825244"/>
            <a:ext cx="703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CCAFS SLC 40 is used for lower and extra high payload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VAFB SLC 4E is used for lower and mid-range payload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KSC LC 39A has not been used for very low payload mass launches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EL-L1, GEO, HEO, SSO, VLEO are the orbits that have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GTO, ISS, LEO, MEO, PO and SO have lower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4AEF98-782C-CA8A-9F58-1B20AB604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611" y="1765936"/>
            <a:ext cx="5334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B0E0B1-F1A8-92FC-98B5-6BECBC2F2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39912"/>
            <a:ext cx="10515600" cy="2197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F4751B-BC69-9874-96D8-1784983EBDCC}"/>
              </a:ext>
            </a:extLst>
          </p:cNvPr>
          <p:cNvSpPr txBox="1"/>
          <p:nvPr/>
        </p:nvSpPr>
        <p:spPr>
          <a:xfrm>
            <a:off x="3054951" y="4569722"/>
            <a:ext cx="7031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 flights re being shifted from LEO, ISS, PO, GRO, ES-L1, SSO to HEO, MEO, VLEO, SO and GEO</a:t>
            </a: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E2356-2747-DCAE-A690-EEA7A24EC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986591"/>
            <a:ext cx="10515600" cy="2197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42D00-F1A4-D059-4FAF-C52A5B4CE69D}"/>
              </a:ext>
            </a:extLst>
          </p:cNvPr>
          <p:cNvSpPr txBox="1"/>
          <p:nvPr/>
        </p:nvSpPr>
        <p:spPr>
          <a:xfrm>
            <a:off x="3054951" y="4569722"/>
            <a:ext cx="7031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 payload mass launches use ISS orbit more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Mid-lower payload mass launches use GTO orbit more frequently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payload launches use VLEO orbit</a:t>
            </a: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has been increasing since 2013, with the exception of 2018 and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211D5E-B7D3-AC7A-5C42-7F2C413B7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675" y="2069757"/>
            <a:ext cx="4943936" cy="35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of 4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4C058-850F-EADE-0799-4A17730C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13" y="3010694"/>
            <a:ext cx="1511300" cy="1981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4DB620-38FC-F611-16DD-A2B01C98C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13" y="2335515"/>
            <a:ext cx="9532883" cy="46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Match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“like” statement and limit the result to top 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171200-ABDA-E91E-E521-A5C460FD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87573"/>
            <a:ext cx="8668280" cy="427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A05E4-66CD-C0D0-D341-697446891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3011346"/>
            <a:ext cx="10515600" cy="283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Mass launched from NASA (CRS) is 45596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7C5640-49E1-1C32-EA41-49B0E9155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047825"/>
            <a:ext cx="10323913" cy="173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launched with Booster Version F9 v1.1 is 2928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41CE2-7D18-1073-77DA-0D9C1AB9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595048"/>
            <a:ext cx="10612257" cy="17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12/22/2015 is the date for the first successful launch on ground pad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B1FD12-D9CF-21E8-7C15-5D3796B7A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149637"/>
            <a:ext cx="10110952" cy="170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Booster Versions that have successful drone ship landing with Payload between 4000 and 6000 are: F9 FT B1021.2, F9 FT B1031.2, F9 FT B1022 and F9 FT B1026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0CAC22-8FDB-1B51-E3DA-3260C143B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9" y="3165236"/>
            <a:ext cx="10687962" cy="279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2" y="2684972"/>
            <a:ext cx="10150531" cy="201315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total of 1 failed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outcome and 100 successful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outcomes, including 1 payload status unclear.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63C271-A89E-B9A2-1EAD-E11F39DD4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815207"/>
            <a:ext cx="10687962" cy="22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Booster versions carried the maximum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2DDB31-D103-CB77-CB74-225A6B8D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88" y="2393342"/>
            <a:ext cx="8384757" cy="37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of 2 failed landing outcomes, both at CCAFS LC-40, with 2 different booster versions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697CA-0ED7-B76F-281D-AA9A036DE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943645"/>
            <a:ext cx="10284372" cy="211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overall #1 landing outcome is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”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Drone ship is the #1 failed outcome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4B8EA4-334D-98DE-35EE-5C679755D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870675"/>
            <a:ext cx="9091448" cy="37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360556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primarily along the coastline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A5EE8-895C-5E25-D3C9-D2C2AD317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572" y="1365543"/>
            <a:ext cx="7260039" cy="438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21341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More failed launches at CCAFS than successful launches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at CCAFS LC-40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10D2E1-37FF-71C9-7AE9-9D883CAE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678" y="1469110"/>
            <a:ext cx="720893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2971673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Launches sites are chosen with close proximities to coastline, highway and railroad, but far from cities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Proximities to Landmarks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A6B86F-9391-D76F-BD7C-8094227C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1429407"/>
            <a:ext cx="7435206" cy="44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9CD2DF-E816-E3FB-A0A0-32A44A283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61241"/>
            <a:ext cx="10687962" cy="29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812889" cy="3905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Utilize available data from Space X, learn and build basis for creating a competitor company ”Space Y”, primarily to answer the following questions: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to build a launch site?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payload, orbit, booster versions will have a higher success rate?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options should we should for landing?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predictive model should be used?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highest success rate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with Highest Success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327585-A2BB-E418-9D42-6D5CA5B06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37258"/>
            <a:ext cx="10687961" cy="295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range between 4000 – 6000 with Booster Version FT has the highest success rate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by Payload &amp; Booster Version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2E9B8B-E252-DB3E-340D-F30AF87E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778296"/>
            <a:ext cx="10414662" cy="315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0842"/>
            <a:ext cx="9750844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 has the highest accuracy out of all the models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3939EC-9D4E-65FB-22D0-FA5614602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273751"/>
            <a:ext cx="10562207" cy="331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8007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1 false positive result from the prediction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94561B-AFA7-DFDF-1092-9383E4D30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306653"/>
            <a:ext cx="10515600" cy="369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will be a learning curve in the beginning, launch success rate will improve overtime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EL-L1, GEO, HEO, SSO, VLEO are the orbits for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should be between 4000 – 6000 for higher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When choosing a launch site location, we should choose some where has proximity with coastline, highway and railroad, but away from city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Drone Ship landing option is riskier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model will work best for predicting whether if we can have a successful landing result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016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success rate from Space X data set is about 66.67%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D436A2-9DB6-AFD9-BCFD-7CB8BE9D2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32" y="2370237"/>
            <a:ext cx="10273862" cy="820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41713B-8623-1199-41EA-00D16610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011" y="3894351"/>
            <a:ext cx="3375112" cy="2622063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A8F5589-EA65-145B-8F71-2F9947A657AB}"/>
              </a:ext>
            </a:extLst>
          </p:cNvPr>
          <p:cNvSpPr txBox="1">
            <a:spLocks/>
          </p:cNvSpPr>
          <p:nvPr/>
        </p:nvSpPr>
        <p:spPr>
          <a:xfrm>
            <a:off x="770011" y="3341487"/>
            <a:ext cx="10515600" cy="40163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Logistics Regression, SVM &amp; KNN models generate same confusion matrix in this example </a:t>
            </a: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072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collected from API and Web Scraping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80DB3E2-0868-AFF7-9C38-E648CB2085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4933705"/>
              </p:ext>
            </p:extLst>
          </p:nvPr>
        </p:nvGraphicFramePr>
        <p:xfrm>
          <a:off x="770010" y="1578621"/>
          <a:ext cx="10687961" cy="3956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ounded Rectangle 6">
            <a:hlinkClick r:id="rId8"/>
            <a:extLst>
              <a:ext uri="{FF2B5EF4-FFF2-40B4-BE49-F238E27FC236}">
                <a16:creationId xmlns:a16="http://schemas.microsoft.com/office/drawing/2014/main" id="{D9D214CB-B13D-1004-6DFD-14DC2E68B759}"/>
              </a:ext>
            </a:extLst>
          </p:cNvPr>
          <p:cNvSpPr/>
          <p:nvPr/>
        </p:nvSpPr>
        <p:spPr>
          <a:xfrm>
            <a:off x="5108937" y="5701347"/>
            <a:ext cx="1781666" cy="7258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 GitHub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Rounded Rectangle 6">
            <a:hlinkClick r:id="rId3"/>
            <a:extLst>
              <a:ext uri="{FF2B5EF4-FFF2-40B4-BE49-F238E27FC236}">
                <a16:creationId xmlns:a16="http://schemas.microsoft.com/office/drawing/2014/main" id="{9426E286-EC6B-B0C1-6227-1EF1C7F23F5C}"/>
              </a:ext>
            </a:extLst>
          </p:cNvPr>
          <p:cNvSpPr/>
          <p:nvPr/>
        </p:nvSpPr>
        <p:spPr>
          <a:xfrm>
            <a:off x="5108937" y="5701347"/>
            <a:ext cx="1781666" cy="72586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On GitHub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C16B162-FF49-E3A9-4743-B6CF608FA9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0385448"/>
              </p:ext>
            </p:extLst>
          </p:nvPr>
        </p:nvGraphicFramePr>
        <p:xfrm>
          <a:off x="770011" y="1536569"/>
          <a:ext cx="10591672" cy="4958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2872</TotalTime>
  <Words>1341</Words>
  <Application>Microsoft Macintosh PowerPoint</Application>
  <PresentationFormat>Widescreen</PresentationFormat>
  <Paragraphs>219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Office User</cp:lastModifiedBy>
  <cp:revision>247</cp:revision>
  <dcterms:created xsi:type="dcterms:W3CDTF">2021-04-29T18:58:34Z</dcterms:created>
  <dcterms:modified xsi:type="dcterms:W3CDTF">2022-05-15T16:18:35Z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